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D7D5-4121-4BE3-8EF0-3D968F990FFD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A185-E1EB-48C3-84CF-B5CCFE8377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eagleboard.org/static/ti/product_detail_black_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148491" y="5352970"/>
            <a:ext cx="914183" cy="1352522"/>
          </a:xfrm>
          <a:prstGeom prst="rect">
            <a:avLst/>
          </a:prstGeom>
          <a:noFill/>
        </p:spPr>
      </p:pic>
      <p:sp>
        <p:nvSpPr>
          <p:cNvPr id="4" name="圆角矩形 3"/>
          <p:cNvSpPr/>
          <p:nvPr/>
        </p:nvSpPr>
        <p:spPr>
          <a:xfrm>
            <a:off x="7858148" y="5357826"/>
            <a:ext cx="783717" cy="5953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001024" y="4500570"/>
            <a:ext cx="661852" cy="66146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Qt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622458" y="285728"/>
            <a:ext cx="5592748" cy="4861221"/>
            <a:chOff x="1622458" y="285728"/>
            <a:chExt cx="5592748" cy="4861221"/>
          </a:xfrm>
        </p:grpSpPr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9800000">
              <a:off x="2237420" y="3503888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4" name="直接连接符 73"/>
            <p:cNvCxnSpPr/>
            <p:nvPr/>
          </p:nvCxnSpPr>
          <p:spPr>
            <a:xfrm rot="19800000">
              <a:off x="2038569" y="4145525"/>
              <a:ext cx="1714512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9800000">
              <a:off x="2363899" y="4580213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9800000">
              <a:off x="3110434" y="4149201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8" name="直接连接符 77"/>
            <p:cNvCxnSpPr>
              <a:stCxn id="51" idx="2"/>
            </p:cNvCxnSpPr>
            <p:nvPr/>
          </p:nvCxnSpPr>
          <p:spPr>
            <a:xfrm rot="14400000" flipH="1">
              <a:off x="2609926" y="4123673"/>
              <a:ext cx="214314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0"/>
            </p:cNvCxnSpPr>
            <p:nvPr/>
          </p:nvCxnSpPr>
          <p:spPr>
            <a:xfrm rot="3600000" flipH="1" flipV="1">
              <a:off x="3092415" y="4092576"/>
              <a:ext cx="214314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4400000" flipH="1">
              <a:off x="2346753" y="4524461"/>
              <a:ext cx="219082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19800000">
              <a:off x="1622458" y="4246123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70C0"/>
                  </a:solidFill>
                </a:rPr>
                <a:t>…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36829" y="2127241"/>
              <a:ext cx="2448852" cy="1389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BBB 1</a:t>
              </a:r>
              <a:endParaRPr lang="zh-CN" altLang="en-US" b="1" dirty="0"/>
            </a:p>
          </p:txBody>
        </p:sp>
        <p:sp>
          <p:nvSpPr>
            <p:cNvPr id="13" name="流程图: 离页连接符 12"/>
            <p:cNvSpPr/>
            <p:nvPr/>
          </p:nvSpPr>
          <p:spPr>
            <a:xfrm>
              <a:off x="3135384" y="3317874"/>
              <a:ext cx="1035851" cy="396878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CAN Bus</a:t>
              </a:r>
              <a:endParaRPr lang="zh-CN" altLang="en-US" dirty="0"/>
            </a:p>
          </p:txBody>
        </p:sp>
        <p:sp>
          <p:nvSpPr>
            <p:cNvPr id="14" name="流程图: 离页连接符 13"/>
            <p:cNvSpPr/>
            <p:nvPr/>
          </p:nvSpPr>
          <p:spPr>
            <a:xfrm>
              <a:off x="4326718" y="3317874"/>
              <a:ext cx="926593" cy="396878"/>
            </a:xfrm>
            <a:prstGeom prst="flowChartOffpage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RS485</a:t>
              </a:r>
              <a:endParaRPr lang="zh-CN" altLang="en-US" dirty="0"/>
            </a:p>
          </p:txBody>
        </p:sp>
        <p:sp>
          <p:nvSpPr>
            <p:cNvPr id="16" name="流程图: 离页连接符 15"/>
            <p:cNvSpPr/>
            <p:nvPr/>
          </p:nvSpPr>
          <p:spPr>
            <a:xfrm>
              <a:off x="3671169" y="1928802"/>
              <a:ext cx="1009475" cy="396878"/>
            </a:xfrm>
            <a:prstGeom prst="flowChartOffpageConnector">
              <a:avLst/>
            </a:prstGeom>
            <a:scene3d>
              <a:camera prst="orthographicFront">
                <a:rot lat="10800000" lon="0" rev="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dirty="0" smtClean="0"/>
                <a:t>Ethernet</a:t>
              </a:r>
              <a:endParaRPr lang="zh-CN" altLang="en-US" dirty="0"/>
            </a:p>
          </p:txBody>
        </p:sp>
        <p:sp>
          <p:nvSpPr>
            <p:cNvPr id="23" name="下箭头 22"/>
            <p:cNvSpPr/>
            <p:nvPr/>
          </p:nvSpPr>
          <p:spPr>
            <a:xfrm rot="5400000">
              <a:off x="2703389" y="2624059"/>
              <a:ext cx="129649" cy="3372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85219" y="2252051"/>
              <a:ext cx="671511" cy="1176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" name="TextBox 87"/>
            <p:cNvSpPr txBox="1"/>
            <p:nvPr/>
          </p:nvSpPr>
          <p:spPr>
            <a:xfrm>
              <a:off x="3528293" y="392906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1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56789" y="4714884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3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13781" y="3590512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A 2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00000" flipH="1">
              <a:off x="5605622" y="3501504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8" name="直接连接符 97"/>
            <p:cNvCxnSpPr/>
            <p:nvPr/>
          </p:nvCxnSpPr>
          <p:spPr>
            <a:xfrm rot="1800000" flipH="1">
              <a:off x="4660826" y="4145525"/>
              <a:ext cx="1714512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00000" flipH="1">
              <a:off x="5483272" y="4580213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00000" flipH="1">
              <a:off x="4736737" y="4149201"/>
              <a:ext cx="566736" cy="566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1" name="直接连接符 100"/>
            <p:cNvCxnSpPr>
              <a:stCxn id="97" idx="2"/>
            </p:cNvCxnSpPr>
            <p:nvPr/>
          </p:nvCxnSpPr>
          <p:spPr>
            <a:xfrm rot="7200000">
              <a:off x="5585538" y="4121289"/>
              <a:ext cx="214314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100" idx="0"/>
            </p:cNvCxnSpPr>
            <p:nvPr/>
          </p:nvCxnSpPr>
          <p:spPr>
            <a:xfrm rot="18000000" flipV="1">
              <a:off x="5107178" y="4092576"/>
              <a:ext cx="214314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7200000">
              <a:off x="5848072" y="4524461"/>
              <a:ext cx="219082" cy="2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 rot="1800000" flipH="1">
              <a:off x="6272241" y="4317561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70C0"/>
                  </a:solidFill>
                </a:rPr>
                <a:t>…</a:t>
              </a:r>
              <a:endParaRPr lang="zh-CN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56987" y="3929066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1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00061" y="350043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2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28491" y="4714884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B 3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42607" y="500042"/>
              <a:ext cx="866773" cy="83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0" name="圆角矩形 119"/>
            <p:cNvSpPr/>
            <p:nvPr/>
          </p:nvSpPr>
          <p:spPr>
            <a:xfrm>
              <a:off x="5671433" y="2571745"/>
              <a:ext cx="785818" cy="5000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BBB 2</a:t>
              </a:r>
              <a:endParaRPr lang="zh-CN" alt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28689" y="242886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</a:t>
              </a:r>
              <a:endParaRPr lang="zh-CN" altLang="en-US" sz="3600" dirty="0"/>
            </a:p>
          </p:txBody>
        </p: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99797" y="1333495"/>
              <a:ext cx="102639" cy="59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9" name="TextBox 148"/>
            <p:cNvSpPr txBox="1"/>
            <p:nvPr/>
          </p:nvSpPr>
          <p:spPr>
            <a:xfrm>
              <a:off x="4214810" y="1428736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TCP/IP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357554" y="91652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PC</a:t>
              </a:r>
              <a:endParaRPr lang="zh-CN" altLang="en-US" dirty="0"/>
            </a:p>
          </p:txBody>
        </p:sp>
        <p:pic>
          <p:nvPicPr>
            <p:cNvPr id="1048" name="Picture 24" descr="https://ss1.baidu.com/70cFfyinKgQFm2e88IuM_a/forum/pic/item/adaf2edda3cc7cd9684f8ce83e01213fb80e91a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43438" y="2571754"/>
              <a:ext cx="500056" cy="500056"/>
            </a:xfrm>
            <a:prstGeom prst="rect">
              <a:avLst/>
            </a:prstGeom>
            <a:noFill/>
          </p:spPr>
        </p:pic>
        <p:sp>
          <p:nvSpPr>
            <p:cNvPr id="154" name="矩形 153"/>
            <p:cNvSpPr/>
            <p:nvPr/>
          </p:nvSpPr>
          <p:spPr>
            <a:xfrm>
              <a:off x="5500694" y="285728"/>
              <a:ext cx="1643074" cy="1857388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500694" y="349776"/>
              <a:ext cx="1000132" cy="331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LEDEND: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929322" y="714317"/>
              <a:ext cx="1285884" cy="27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Qt Application</a:t>
              </a:r>
            </a:p>
          </p:txBody>
        </p:sp>
        <p:pic>
          <p:nvPicPr>
            <p:cNvPr id="161" name="Picture 24" descr="https://ss1.baidu.com/70cFfyinKgQFm2e88IuM_a/forum/pic/item/adaf2edda3cc7cd9684f8ce83e01213fb80e91a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72132" y="1054302"/>
              <a:ext cx="285742" cy="256183"/>
            </a:xfrm>
            <a:prstGeom prst="rect">
              <a:avLst/>
            </a:prstGeom>
            <a:noFill/>
          </p:spPr>
        </p:pic>
        <p:sp>
          <p:nvSpPr>
            <p:cNvPr id="162" name="TextBox 161"/>
            <p:cNvSpPr txBox="1"/>
            <p:nvPr/>
          </p:nvSpPr>
          <p:spPr>
            <a:xfrm>
              <a:off x="5929322" y="1054302"/>
              <a:ext cx="1143008" cy="27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Linux System </a:t>
              </a:r>
            </a:p>
          </p:txBody>
        </p:sp>
        <p:pic>
          <p:nvPicPr>
            <p:cNvPr id="164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72132" y="1374542"/>
              <a:ext cx="313266" cy="280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" name="TextBox 164"/>
            <p:cNvSpPr txBox="1"/>
            <p:nvPr/>
          </p:nvSpPr>
          <p:spPr>
            <a:xfrm>
              <a:off x="5929322" y="1374542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Fan Device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938846" y="1674022"/>
              <a:ext cx="106204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BeagleBone Black</a:t>
              </a:r>
            </a:p>
          </p:txBody>
        </p:sp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532175" y="1758829"/>
              <a:ext cx="397147" cy="25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 descr="D:\Qt\Qt5.6.0\Docs\Qt-5.6\qtwidgets\images\used-in-examples\widgets\icons\images\qt_extended_48x48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143240" y="2543172"/>
              <a:ext cx="528638" cy="528638"/>
            </a:xfrm>
            <a:prstGeom prst="rect">
              <a:avLst/>
            </a:prstGeom>
            <a:noFill/>
          </p:spPr>
        </p:pic>
        <p:pic>
          <p:nvPicPr>
            <p:cNvPr id="60" name="Picture 6" descr="D:\Qt\Qt5.6.0\Docs\Qt-5.6\qtwidgets\images\used-in-examples\widgets\icons\images\qt_extended_48x48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572132" y="714356"/>
              <a:ext cx="285752" cy="285752"/>
            </a:xfrm>
            <a:prstGeom prst="rect">
              <a:avLst/>
            </a:prstGeom>
            <a:noFill/>
          </p:spPr>
        </p:pic>
        <p:pic>
          <p:nvPicPr>
            <p:cNvPr id="61" name="Picture 6" descr="D:\Qt\Qt5.6.0\Docs\Qt-5.6\qtwidgets\images\used-in-examples\widgets\icons\images\qt_extended_48x48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-1800000">
              <a:off x="3905622" y="680004"/>
              <a:ext cx="262293" cy="262293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 rot="-1800000">
              <a:off x="1627049" y="4220855"/>
              <a:ext cx="998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CANopen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800000">
              <a:off x="5808481" y="4211464"/>
              <a:ext cx="934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70C0"/>
                  </a:solidFill>
                </a:rPr>
                <a:t> Modbus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jack</dc:creator>
  <cp:lastModifiedBy>jack</cp:lastModifiedBy>
  <cp:revision>38</cp:revision>
  <dcterms:created xsi:type="dcterms:W3CDTF">2016-07-19T02:00:13Z</dcterms:created>
  <dcterms:modified xsi:type="dcterms:W3CDTF">2016-07-20T07:45:15Z</dcterms:modified>
</cp:coreProperties>
</file>