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1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D7D5-4121-4BE3-8EF0-3D968F990FFD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A185-E1EB-48C3-84CF-B5CCFE8377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D7D5-4121-4BE3-8EF0-3D968F990FFD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A185-E1EB-48C3-84CF-B5CCFE8377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D7D5-4121-4BE3-8EF0-3D968F990FFD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A185-E1EB-48C3-84CF-B5CCFE8377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D7D5-4121-4BE3-8EF0-3D968F990FFD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A185-E1EB-48C3-84CF-B5CCFE8377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D7D5-4121-4BE3-8EF0-3D968F990FFD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A185-E1EB-48C3-84CF-B5CCFE8377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D7D5-4121-4BE3-8EF0-3D968F990FFD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A185-E1EB-48C3-84CF-B5CCFE8377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D7D5-4121-4BE3-8EF0-3D968F990FFD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A185-E1EB-48C3-84CF-B5CCFE8377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D7D5-4121-4BE3-8EF0-3D968F990FFD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A185-E1EB-48C3-84CF-B5CCFE8377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D7D5-4121-4BE3-8EF0-3D968F990FFD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A185-E1EB-48C3-84CF-B5CCFE8377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D7D5-4121-4BE3-8EF0-3D968F990FFD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A185-E1EB-48C3-84CF-B5CCFE8377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D7D5-4121-4BE3-8EF0-3D968F990FFD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A185-E1EB-48C3-84CF-B5CCFE8377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D7D5-4121-4BE3-8EF0-3D968F990FFD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3A185-E1EB-48C3-84CF-B5CCFE8377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beagleboard.org/static/ti/product_detail_black_l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7720127" y="5724648"/>
            <a:ext cx="914183" cy="1352522"/>
          </a:xfrm>
          <a:prstGeom prst="rect">
            <a:avLst/>
          </a:prstGeom>
          <a:noFill/>
        </p:spPr>
      </p:pic>
      <p:sp>
        <p:nvSpPr>
          <p:cNvPr id="4" name="圆角矩形 3"/>
          <p:cNvSpPr/>
          <p:nvPr/>
        </p:nvSpPr>
        <p:spPr>
          <a:xfrm>
            <a:off x="7858148" y="5357826"/>
            <a:ext cx="783717" cy="59531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Linux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8001024" y="4500570"/>
            <a:ext cx="661852" cy="661463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Qt</a:t>
            </a:r>
            <a:endParaRPr lang="zh-CN" altLang="en-US" dirty="0"/>
          </a:p>
        </p:txBody>
      </p:sp>
      <p:grpSp>
        <p:nvGrpSpPr>
          <p:cNvPr id="173" name="组合 172"/>
          <p:cNvGrpSpPr/>
          <p:nvPr/>
        </p:nvGrpSpPr>
        <p:grpSpPr>
          <a:xfrm>
            <a:off x="1571604" y="285728"/>
            <a:ext cx="5643602" cy="4801689"/>
            <a:chOff x="1571604" y="285728"/>
            <a:chExt cx="5643602" cy="4801689"/>
          </a:xfrm>
        </p:grpSpPr>
        <p:grpSp>
          <p:nvGrpSpPr>
            <p:cNvPr id="95" name="组合 94"/>
            <p:cNvGrpSpPr/>
            <p:nvPr/>
          </p:nvGrpSpPr>
          <p:grpSpPr>
            <a:xfrm rot="19800000">
              <a:off x="1571604" y="3489598"/>
              <a:ext cx="2214578" cy="1562100"/>
              <a:chOff x="2857488" y="3862396"/>
              <a:chExt cx="2214578" cy="1562100"/>
            </a:xfrm>
          </p:grpSpPr>
          <p:pic>
            <p:nvPicPr>
              <p:cNvPr id="51" name="Picture 1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786182" y="3862396"/>
                <a:ext cx="566736" cy="566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74" name="直接连接符 73"/>
              <p:cNvCxnSpPr/>
              <p:nvPr/>
            </p:nvCxnSpPr>
            <p:spPr>
              <a:xfrm>
                <a:off x="3357554" y="4643446"/>
                <a:ext cx="1714512" cy="158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5" name="Picture 1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57554" y="4857760"/>
                <a:ext cx="566736" cy="566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6" name="Picture 1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219578" y="4857760"/>
                <a:ext cx="566736" cy="566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78" name="直接连接符 77"/>
              <p:cNvCxnSpPr>
                <a:stCxn id="51" idx="2"/>
              </p:cNvCxnSpPr>
              <p:nvPr/>
            </p:nvCxnSpPr>
            <p:spPr>
              <a:xfrm rot="16200000" flipH="1">
                <a:off x="3963585" y="4535097"/>
                <a:ext cx="214314" cy="2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stCxn id="76" idx="0"/>
              </p:cNvCxnSpPr>
              <p:nvPr/>
            </p:nvCxnSpPr>
            <p:spPr>
              <a:xfrm rot="5400000" flipH="1" flipV="1">
                <a:off x="4396981" y="4749411"/>
                <a:ext cx="214314" cy="2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rot="16200000" flipH="1">
                <a:off x="3534957" y="4751795"/>
                <a:ext cx="219082" cy="2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2857488" y="4211429"/>
                <a:ext cx="6429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>
                    <a:solidFill>
                      <a:srgbClr val="0070C0"/>
                    </a:solidFill>
                  </a:rPr>
                  <a:t>…</a:t>
                </a:r>
                <a:endParaRPr lang="zh-CN" altLang="en-US" sz="36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1" name="圆角矩形 10"/>
            <p:cNvSpPr/>
            <p:nvPr/>
          </p:nvSpPr>
          <p:spPr>
            <a:xfrm>
              <a:off x="2936829" y="2127241"/>
              <a:ext cx="2448852" cy="138907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BBB 1</a:t>
              </a:r>
              <a:endParaRPr lang="zh-CN" altLang="en-US" b="1" dirty="0"/>
            </a:p>
          </p:txBody>
        </p:sp>
        <p:sp>
          <p:nvSpPr>
            <p:cNvPr id="13" name="流程图: 离页连接符 12"/>
            <p:cNvSpPr/>
            <p:nvPr/>
          </p:nvSpPr>
          <p:spPr>
            <a:xfrm>
              <a:off x="3135384" y="3317874"/>
              <a:ext cx="1035851" cy="396878"/>
            </a:xfrm>
            <a:prstGeom prst="flowChartOffpageConnecto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CAN Bus</a:t>
              </a:r>
              <a:endParaRPr lang="zh-CN" altLang="en-US" dirty="0"/>
            </a:p>
          </p:txBody>
        </p:sp>
        <p:sp>
          <p:nvSpPr>
            <p:cNvPr id="14" name="流程图: 离页连接符 13"/>
            <p:cNvSpPr/>
            <p:nvPr/>
          </p:nvSpPr>
          <p:spPr>
            <a:xfrm>
              <a:off x="4326718" y="3317874"/>
              <a:ext cx="926593" cy="396878"/>
            </a:xfrm>
            <a:prstGeom prst="flowChartOffpageConnecto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RS485</a:t>
              </a:r>
              <a:endParaRPr lang="zh-CN" altLang="en-US" dirty="0"/>
            </a:p>
          </p:txBody>
        </p:sp>
        <p:sp>
          <p:nvSpPr>
            <p:cNvPr id="16" name="流程图: 离页连接符 15"/>
            <p:cNvSpPr/>
            <p:nvPr/>
          </p:nvSpPr>
          <p:spPr>
            <a:xfrm>
              <a:off x="3671169" y="1928802"/>
              <a:ext cx="1009475" cy="396878"/>
            </a:xfrm>
            <a:prstGeom prst="flowChartOffpageConnector">
              <a:avLst/>
            </a:prstGeom>
            <a:scene3d>
              <a:camera prst="orthographicFront">
                <a:rot lat="10800000" lon="0" rev="0"/>
              </a:camera>
              <a:lightRig rig="threePt" dir="t"/>
            </a:scene3d>
            <a:sp3d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flatTx/>
            </a:bodyPr>
            <a:lstStyle/>
            <a:p>
              <a:pPr algn="ctr"/>
              <a:r>
                <a:rPr lang="en-US" dirty="0" smtClean="0"/>
                <a:t>Ethernet</a:t>
              </a:r>
              <a:endParaRPr lang="zh-CN" altLang="en-US" dirty="0"/>
            </a:p>
          </p:txBody>
        </p:sp>
        <p:sp>
          <p:nvSpPr>
            <p:cNvPr id="23" name="下箭头 22"/>
            <p:cNvSpPr/>
            <p:nvPr/>
          </p:nvSpPr>
          <p:spPr>
            <a:xfrm rot="5400000">
              <a:off x="2703389" y="2552621"/>
              <a:ext cx="129649" cy="3372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85219" y="2180613"/>
              <a:ext cx="671511" cy="1176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8" name="TextBox 87"/>
            <p:cNvSpPr txBox="1"/>
            <p:nvPr/>
          </p:nvSpPr>
          <p:spPr>
            <a:xfrm>
              <a:off x="3528293" y="3929066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70C0"/>
                  </a:solidFill>
                </a:rPr>
                <a:t>A 1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956789" y="4714884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70C0"/>
                  </a:solidFill>
                </a:rPr>
                <a:t>A 3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813781" y="3590512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70C0"/>
                  </a:solidFill>
                </a:rPr>
                <a:t>A 2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grpSp>
          <p:nvGrpSpPr>
            <p:cNvPr id="106" name="组合 105"/>
            <p:cNvGrpSpPr/>
            <p:nvPr/>
          </p:nvGrpSpPr>
          <p:grpSpPr>
            <a:xfrm rot="1800000">
              <a:off x="4618154" y="3525317"/>
              <a:ext cx="2357454" cy="1562100"/>
              <a:chOff x="3500430" y="4857760"/>
              <a:chExt cx="2357454" cy="1562100"/>
            </a:xfrm>
          </p:grpSpPr>
          <p:pic>
            <p:nvPicPr>
              <p:cNvPr id="97" name="Picture 1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4214810" y="4857760"/>
                <a:ext cx="566736" cy="566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98" name="直接连接符 97"/>
              <p:cNvCxnSpPr/>
              <p:nvPr/>
            </p:nvCxnSpPr>
            <p:spPr>
              <a:xfrm flipH="1">
                <a:off x="3500430" y="5638810"/>
                <a:ext cx="1714512" cy="158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9" name="Picture 1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4648206" y="5853124"/>
                <a:ext cx="566736" cy="566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0" name="Picture 1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3786182" y="5853124"/>
                <a:ext cx="566736" cy="566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101" name="直接连接符 100"/>
              <p:cNvCxnSpPr>
                <a:stCxn id="97" idx="2"/>
              </p:cNvCxnSpPr>
              <p:nvPr/>
            </p:nvCxnSpPr>
            <p:spPr>
              <a:xfrm rot="5400000">
                <a:off x="4389829" y="5530461"/>
                <a:ext cx="214314" cy="2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>
                <a:stCxn id="100" idx="0"/>
              </p:cNvCxnSpPr>
              <p:nvPr/>
            </p:nvCxnSpPr>
            <p:spPr>
              <a:xfrm rot="16200000" flipV="1">
                <a:off x="3961201" y="5744775"/>
                <a:ext cx="214314" cy="2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 rot="5400000">
                <a:off x="4818457" y="5747159"/>
                <a:ext cx="219082" cy="2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 flipH="1">
                <a:off x="5214942" y="5206793"/>
                <a:ext cx="6429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>
                    <a:solidFill>
                      <a:srgbClr val="0070C0"/>
                    </a:solidFill>
                  </a:rPr>
                  <a:t>…</a:t>
                </a:r>
                <a:endParaRPr lang="zh-CN" altLang="en-US" sz="36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4456987" y="3929066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70C0"/>
                  </a:solidFill>
                </a:rPr>
                <a:t>B 1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100061" y="3500438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70C0"/>
                  </a:solidFill>
                </a:rPr>
                <a:t>B 2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028491" y="4714884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70C0"/>
                  </a:solidFill>
                </a:rPr>
                <a:t>B 3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742607" y="500042"/>
              <a:ext cx="866773" cy="838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0" name="圆角矩形 119"/>
            <p:cNvSpPr/>
            <p:nvPr/>
          </p:nvSpPr>
          <p:spPr>
            <a:xfrm>
              <a:off x="5671433" y="2571745"/>
              <a:ext cx="785818" cy="50006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BBB 2</a:t>
              </a:r>
              <a:endParaRPr lang="zh-CN" altLang="en-US" b="1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528689" y="2428868"/>
              <a:ext cx="428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/>
                <a:t>…</a:t>
              </a:r>
              <a:endParaRPr lang="zh-CN" altLang="en-US" sz="3600" dirty="0"/>
            </a:p>
          </p:txBody>
        </p:sp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099797" y="1333495"/>
              <a:ext cx="102639" cy="595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9" name="TextBox 148"/>
            <p:cNvSpPr txBox="1"/>
            <p:nvPr/>
          </p:nvSpPr>
          <p:spPr>
            <a:xfrm>
              <a:off x="4214810" y="1428736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TCP/IP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357554" y="91652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PC</a:t>
              </a:r>
              <a:endParaRPr lang="zh-CN" altLang="en-US" dirty="0"/>
            </a:p>
          </p:txBody>
        </p:sp>
        <p:pic>
          <p:nvPicPr>
            <p:cNvPr id="1046" name="Picture 22" descr="http://f.hiphotos.baidu.com/baike/pic/item/d439b6003af33a87a4043fc6c05c10385243b584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143240" y="2470312"/>
              <a:ext cx="571504" cy="672936"/>
            </a:xfrm>
            <a:prstGeom prst="rect">
              <a:avLst/>
            </a:prstGeom>
            <a:noFill/>
          </p:spPr>
        </p:pic>
        <p:pic>
          <p:nvPicPr>
            <p:cNvPr id="1048" name="Picture 24" descr="https://ss1.baidu.com/70cFfyinKgQFm2e88IuM_a/forum/pic/item/adaf2edda3cc7cd9684f8ce83e01213fb80e91a5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643438" y="2571754"/>
              <a:ext cx="500056" cy="500056"/>
            </a:xfrm>
            <a:prstGeom prst="rect">
              <a:avLst/>
            </a:prstGeom>
            <a:noFill/>
          </p:spPr>
        </p:pic>
        <p:grpSp>
          <p:nvGrpSpPr>
            <p:cNvPr id="171" name="组合 170"/>
            <p:cNvGrpSpPr/>
            <p:nvPr/>
          </p:nvGrpSpPr>
          <p:grpSpPr>
            <a:xfrm>
              <a:off x="5500694" y="285728"/>
              <a:ext cx="1714512" cy="1911515"/>
              <a:chOff x="5429256" y="285728"/>
              <a:chExt cx="1714512" cy="2132074"/>
            </a:xfrm>
          </p:grpSpPr>
          <p:sp>
            <p:nvSpPr>
              <p:cNvPr id="154" name="矩形 153"/>
              <p:cNvSpPr/>
              <p:nvPr/>
            </p:nvSpPr>
            <p:spPr>
              <a:xfrm>
                <a:off x="5429256" y="285728"/>
                <a:ext cx="1643074" cy="2071702"/>
              </a:xfrm>
              <a:prstGeom prst="rect">
                <a:avLst/>
              </a:prstGeom>
              <a:noFill/>
              <a:ln w="12700"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5429256" y="357166"/>
                <a:ext cx="1000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LEDEND:</a:t>
                </a:r>
              </a:p>
            </p:txBody>
          </p:sp>
          <p:pic>
            <p:nvPicPr>
              <p:cNvPr id="159" name="Picture 22" descr="http://f.hiphotos.baidu.com/baike/pic/item/d439b6003af33a87a4043fc6c05c10385243b584.jp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5500694" y="714356"/>
                <a:ext cx="357190" cy="420585"/>
              </a:xfrm>
              <a:prstGeom prst="rect">
                <a:avLst/>
              </a:prstGeom>
              <a:noFill/>
            </p:spPr>
          </p:pic>
          <p:sp>
            <p:nvSpPr>
              <p:cNvPr id="160" name="TextBox 159"/>
              <p:cNvSpPr txBox="1"/>
              <p:nvPr/>
            </p:nvSpPr>
            <p:spPr>
              <a:xfrm>
                <a:off x="5857884" y="763769"/>
                <a:ext cx="12858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Qt Application</a:t>
                </a:r>
              </a:p>
            </p:txBody>
          </p:sp>
          <p:pic>
            <p:nvPicPr>
              <p:cNvPr id="161" name="Picture 24" descr="https://ss1.baidu.com/70cFfyinKgQFm2e88IuM_a/forum/pic/item/adaf2edda3cc7cd9684f8ce83e01213fb80e91a5.jp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5500694" y="1142984"/>
                <a:ext cx="285742" cy="285742"/>
              </a:xfrm>
              <a:prstGeom prst="rect">
                <a:avLst/>
              </a:prstGeom>
              <a:noFill/>
            </p:spPr>
          </p:pic>
          <p:sp>
            <p:nvSpPr>
              <p:cNvPr id="162" name="TextBox 161"/>
              <p:cNvSpPr txBox="1"/>
              <p:nvPr/>
            </p:nvSpPr>
            <p:spPr>
              <a:xfrm>
                <a:off x="5857884" y="1142984"/>
                <a:ext cx="11430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Linux System </a:t>
                </a:r>
              </a:p>
            </p:txBody>
          </p:sp>
          <p:pic>
            <p:nvPicPr>
              <p:cNvPr id="164" name="Picture 1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500694" y="1500174"/>
                <a:ext cx="313266" cy="313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65" name="TextBox 164"/>
              <p:cNvSpPr txBox="1"/>
              <p:nvPr/>
            </p:nvSpPr>
            <p:spPr>
              <a:xfrm>
                <a:off x="5857884" y="1500174"/>
                <a:ext cx="1000132" cy="343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Fan Device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867408" y="1834210"/>
                <a:ext cx="1062046" cy="583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BeagleBone Black</a:t>
                </a:r>
              </a:p>
            </p:txBody>
          </p:sp>
          <p:pic>
            <p:nvPicPr>
              <p:cNvPr id="1050" name="Picture 26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5460737" y="1928802"/>
                <a:ext cx="397147" cy="285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37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jack</dc:creator>
  <cp:lastModifiedBy>jack</cp:lastModifiedBy>
  <cp:revision>29</cp:revision>
  <dcterms:created xsi:type="dcterms:W3CDTF">2016-07-19T02:00:13Z</dcterms:created>
  <dcterms:modified xsi:type="dcterms:W3CDTF">2016-07-19T06:25:58Z</dcterms:modified>
</cp:coreProperties>
</file>