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C2A-AB53-4782-8F69-27FA01D17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on </a:t>
            </a:r>
            <a:br>
              <a:rPr lang="en-US" dirty="0"/>
            </a:br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aly6140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FB6E3-6E78-406B-9B88-36D82DC0B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Pranav Khanna</a:t>
            </a:r>
          </a:p>
        </p:txBody>
      </p:sp>
    </p:spTree>
    <p:extLst>
      <p:ext uri="{BB962C8B-B14F-4D97-AF65-F5344CB8AC3E}">
        <p14:creationId xmlns:p14="http://schemas.microsoft.com/office/powerpoint/2010/main" val="376698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  <a:alpha val="61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7D66-8092-4B5B-9B55-37EDF443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22" y="212035"/>
            <a:ext cx="9603275" cy="914400"/>
          </a:xfrm>
        </p:spPr>
        <p:txBody>
          <a:bodyPr>
            <a:normAutofit/>
          </a:bodyPr>
          <a:lstStyle/>
          <a:p>
            <a:r>
              <a:rPr lang="en-US" dirty="0"/>
              <a:t>Sequence of steps to create a model: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F9613B-3910-4762-A3EC-8F02E0D064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22" y="921026"/>
            <a:ext cx="9603274" cy="5936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82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68FD-E844-46C1-9A76-4C534A0E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To Find the list of donors that can contribute to charity for an organization.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E327-2BBF-4568-AEB1-986997D7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Attribute : Income ( &lt;=50k or &gt;50K)</a:t>
            </a:r>
          </a:p>
          <a:p>
            <a:r>
              <a:rPr lang="en-US" dirty="0"/>
              <a:t>Our task is to find the best machine learning algorithm to split the class attribute accurately.</a:t>
            </a:r>
          </a:p>
          <a:p>
            <a:r>
              <a:rPr lang="en-US" dirty="0"/>
              <a:t>Total size of dataset : 45223</a:t>
            </a:r>
          </a:p>
          <a:p>
            <a:r>
              <a:rPr lang="en-US" dirty="0"/>
              <a:t>Number of attributes : 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0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E0F-9076-46BC-9C7F-B1BA0074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62A9-F32A-4819-B7F9-E27486FB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- To calculate some required numerical data.</a:t>
            </a:r>
          </a:p>
          <a:p>
            <a:r>
              <a:rPr lang="en-US" dirty="0"/>
              <a:t>Time – To calculate the time used for processing the algorithm.</a:t>
            </a:r>
          </a:p>
          <a:p>
            <a:r>
              <a:rPr lang="en-US" dirty="0"/>
              <a:t>Pandas – Used this package extensively for modifying the </a:t>
            </a:r>
            <a:r>
              <a:rPr lang="en-US" dirty="0" err="1"/>
              <a:t>dataframe</a:t>
            </a:r>
            <a:r>
              <a:rPr lang="en-US" dirty="0"/>
              <a:t>, but making use of functions. </a:t>
            </a:r>
          </a:p>
          <a:p>
            <a:r>
              <a:rPr lang="en-US" dirty="0"/>
              <a:t>Matplotlib- Used this library to visualize the skewed data.</a:t>
            </a:r>
          </a:p>
          <a:p>
            <a:r>
              <a:rPr lang="en-US" dirty="0"/>
              <a:t>Sklearn -  All machine learning libraries are present in the Sklearn module.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8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76C4-7808-42E0-A752-240B0E17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8F49-D6C2-4C54-8A8C-42E5BB00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'capital-gain’ and ‘capital-loss’ data values were asymmetrical so used apply(lambda x: np.log(x + 1)) function so that computation cost is less.</a:t>
            </a:r>
          </a:p>
          <a:p>
            <a:r>
              <a:rPr lang="en-US" dirty="0"/>
              <a:t>Used </a:t>
            </a:r>
            <a:r>
              <a:rPr lang="en-US" dirty="0" err="1"/>
              <a:t>MinMaxScalar</a:t>
            </a:r>
            <a:r>
              <a:rPr lang="en-US" dirty="0"/>
              <a:t> function change the range of numerical attributes to 0 to 1.</a:t>
            </a:r>
          </a:p>
          <a:p>
            <a:r>
              <a:rPr lang="en-US" dirty="0"/>
              <a:t>Used </a:t>
            </a:r>
            <a:r>
              <a:rPr lang="en-US" dirty="0" err="1"/>
              <a:t>LabelBinarizer</a:t>
            </a:r>
            <a:r>
              <a:rPr lang="en-US" dirty="0"/>
              <a:t>() function for the classifying attribute income to numerical values.</a:t>
            </a:r>
          </a:p>
          <a:p>
            <a:r>
              <a:rPr lang="en-US" dirty="0"/>
              <a:t>Used </a:t>
            </a:r>
            <a:r>
              <a:rPr lang="en-US" dirty="0" err="1"/>
              <a:t>Get_Dummies</a:t>
            </a:r>
            <a:r>
              <a:rPr lang="en-US" dirty="0"/>
              <a:t> to convert all other features to numerical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2A17-6CCD-4420-BB95-9E427C9A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EB5B-CE15-489A-A731-F4BEE20D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SGDClassifier Algorithm – This algorithm gave good results but the other two outperformed it.</a:t>
            </a:r>
          </a:p>
          <a:p>
            <a:r>
              <a:rPr lang="en-US" dirty="0"/>
              <a:t>SVM Algorithm – This algorithm was the second best among the three as the dataset is quite sparse but the computation of SVC was much higher even for a small dataset like this.</a:t>
            </a:r>
          </a:p>
          <a:p>
            <a:r>
              <a:rPr lang="en-US" dirty="0"/>
              <a:t>Random Forest Algorithm – Choose this as the best algorithm as it took less time to compute and was as accurate as other two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2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1CE0-4750-4D8B-B051-2EF2A7D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 and performance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5BBD-5A4C-4871-B9D2-2BBFD131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final evaluation of the model I have implemented the accuracy score and F-1 score packages to find the veracity of my model.</a:t>
            </a:r>
          </a:p>
          <a:p>
            <a:r>
              <a:rPr lang="en-US" dirty="0"/>
              <a:t>Further I have implemented feature selection to find the best features that can be used for the income prediction.</a:t>
            </a:r>
          </a:p>
          <a:p>
            <a:r>
              <a:rPr lang="en-US" dirty="0"/>
              <a:t>Used GridSearchCV to find the best combination of hyperparameters.</a:t>
            </a:r>
          </a:p>
          <a:p>
            <a:r>
              <a:rPr lang="en-US" dirty="0"/>
              <a:t>Accuracy Score: 0.8579</a:t>
            </a:r>
          </a:p>
          <a:p>
            <a:r>
              <a:rPr lang="en-US" dirty="0"/>
              <a:t>F1-Score :  0.7289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AAD9-9111-49EF-991C-2D88ED28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D820-9D24-4BB1-ACEB-4D06386B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74391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361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Presentation on  Capstone project aly6140</vt:lpstr>
      <vt:lpstr>Sequence of steps to create a model:</vt:lpstr>
      <vt:lpstr>problem: To Find the list of donors that can contribute to charity for an organization. </vt:lpstr>
      <vt:lpstr>Packages used:</vt:lpstr>
      <vt:lpstr>Data preprocessing:</vt:lpstr>
      <vt:lpstr>Machine Learning Algorithm used:</vt:lpstr>
      <vt:lpstr>Evaluating the model and performance tuning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aly6140</dc:title>
  <dc:creator>User</dc:creator>
  <cp:lastModifiedBy>User</cp:lastModifiedBy>
  <cp:revision>8</cp:revision>
  <dcterms:created xsi:type="dcterms:W3CDTF">2018-10-28T13:18:36Z</dcterms:created>
  <dcterms:modified xsi:type="dcterms:W3CDTF">2018-10-28T17:42:27Z</dcterms:modified>
</cp:coreProperties>
</file>