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handoutMasterIdLst>
    <p:handoutMasterId r:id="rId21"/>
  </p:handoutMasterIdLst>
  <p:sldIdLst>
    <p:sldId id="257" r:id="rId2"/>
    <p:sldId id="383" r:id="rId3"/>
    <p:sldId id="384" r:id="rId4"/>
    <p:sldId id="386" r:id="rId5"/>
    <p:sldId id="411" r:id="rId6"/>
    <p:sldId id="387" r:id="rId7"/>
    <p:sldId id="412" r:id="rId8"/>
    <p:sldId id="401" r:id="rId9"/>
    <p:sldId id="389" r:id="rId10"/>
    <p:sldId id="390" r:id="rId11"/>
    <p:sldId id="391" r:id="rId12"/>
    <p:sldId id="402" r:id="rId13"/>
    <p:sldId id="392" r:id="rId14"/>
    <p:sldId id="393" r:id="rId15"/>
    <p:sldId id="394" r:id="rId16"/>
    <p:sldId id="395" r:id="rId17"/>
    <p:sldId id="396" r:id="rId18"/>
    <p:sldId id="397" r:id="rId19"/>
  </p:sldIdLst>
  <p:sldSz cx="9144000" cy="6858000" type="screen4x3"/>
  <p:notesSz cx="7315200" cy="9601200"/>
  <p:custDataLst>
    <p:tags r:id="rId22"/>
  </p:custDataLst>
  <p:defaultTextStyle>
    <a:defPPr>
      <a:defRPr lang="en-US"/>
    </a:defPPr>
    <a:lvl1pPr algn="l" rtl="0" fontAlgn="base">
      <a:spcBef>
        <a:spcPct val="50000"/>
      </a:spcBef>
      <a:spcAft>
        <a:spcPct val="0"/>
      </a:spcAft>
      <a:defRPr sz="2000" b="1" i="1" kern="1200">
        <a:solidFill>
          <a:srgbClr val="009900"/>
        </a:solidFill>
        <a:latin typeface="Times New Roman" pitchFamily="-65" charset="0"/>
        <a:ea typeface="+mn-ea"/>
        <a:cs typeface="+mn-cs"/>
        <a:sym typeface="Symbol" pitchFamily="-65" charset="2"/>
      </a:defRPr>
    </a:lvl1pPr>
    <a:lvl2pPr marL="457200" algn="l" rtl="0" fontAlgn="base">
      <a:spcBef>
        <a:spcPct val="50000"/>
      </a:spcBef>
      <a:spcAft>
        <a:spcPct val="0"/>
      </a:spcAft>
      <a:defRPr sz="2000" b="1" i="1" kern="1200">
        <a:solidFill>
          <a:srgbClr val="009900"/>
        </a:solidFill>
        <a:latin typeface="Times New Roman" pitchFamily="-65" charset="0"/>
        <a:ea typeface="+mn-ea"/>
        <a:cs typeface="+mn-cs"/>
        <a:sym typeface="Symbol" pitchFamily="-65" charset="2"/>
      </a:defRPr>
    </a:lvl2pPr>
    <a:lvl3pPr marL="914400" algn="l" rtl="0" fontAlgn="base">
      <a:spcBef>
        <a:spcPct val="50000"/>
      </a:spcBef>
      <a:spcAft>
        <a:spcPct val="0"/>
      </a:spcAft>
      <a:defRPr sz="2000" b="1" i="1" kern="1200">
        <a:solidFill>
          <a:srgbClr val="009900"/>
        </a:solidFill>
        <a:latin typeface="Times New Roman" pitchFamily="-65" charset="0"/>
        <a:ea typeface="+mn-ea"/>
        <a:cs typeface="+mn-cs"/>
        <a:sym typeface="Symbol" pitchFamily="-65" charset="2"/>
      </a:defRPr>
    </a:lvl3pPr>
    <a:lvl4pPr marL="1371600" algn="l" rtl="0" fontAlgn="base">
      <a:spcBef>
        <a:spcPct val="50000"/>
      </a:spcBef>
      <a:spcAft>
        <a:spcPct val="0"/>
      </a:spcAft>
      <a:defRPr sz="2000" b="1" i="1" kern="1200">
        <a:solidFill>
          <a:srgbClr val="009900"/>
        </a:solidFill>
        <a:latin typeface="Times New Roman" pitchFamily="-65" charset="0"/>
        <a:ea typeface="+mn-ea"/>
        <a:cs typeface="+mn-cs"/>
        <a:sym typeface="Symbol" pitchFamily="-65" charset="2"/>
      </a:defRPr>
    </a:lvl4pPr>
    <a:lvl5pPr marL="1828800" algn="l" rtl="0" fontAlgn="base">
      <a:spcBef>
        <a:spcPct val="50000"/>
      </a:spcBef>
      <a:spcAft>
        <a:spcPct val="0"/>
      </a:spcAft>
      <a:defRPr sz="2000" b="1" i="1" kern="1200">
        <a:solidFill>
          <a:srgbClr val="009900"/>
        </a:solidFill>
        <a:latin typeface="Times New Roman" pitchFamily="-65" charset="0"/>
        <a:ea typeface="+mn-ea"/>
        <a:cs typeface="+mn-cs"/>
        <a:sym typeface="Symbol" pitchFamily="-65" charset="2"/>
      </a:defRPr>
    </a:lvl5pPr>
    <a:lvl6pPr marL="2286000" algn="l" defTabSz="457200" rtl="0" eaLnBrk="1" latinLnBrk="0" hangingPunct="1">
      <a:defRPr sz="2000" b="1" i="1" kern="1200">
        <a:solidFill>
          <a:srgbClr val="009900"/>
        </a:solidFill>
        <a:latin typeface="Times New Roman" pitchFamily="-65" charset="0"/>
        <a:ea typeface="+mn-ea"/>
        <a:cs typeface="+mn-cs"/>
        <a:sym typeface="Symbol" pitchFamily="-65" charset="2"/>
      </a:defRPr>
    </a:lvl6pPr>
    <a:lvl7pPr marL="2743200" algn="l" defTabSz="457200" rtl="0" eaLnBrk="1" latinLnBrk="0" hangingPunct="1">
      <a:defRPr sz="2000" b="1" i="1" kern="1200">
        <a:solidFill>
          <a:srgbClr val="009900"/>
        </a:solidFill>
        <a:latin typeface="Times New Roman" pitchFamily="-65" charset="0"/>
        <a:ea typeface="+mn-ea"/>
        <a:cs typeface="+mn-cs"/>
        <a:sym typeface="Symbol" pitchFamily="-65" charset="2"/>
      </a:defRPr>
    </a:lvl7pPr>
    <a:lvl8pPr marL="3200400" algn="l" defTabSz="457200" rtl="0" eaLnBrk="1" latinLnBrk="0" hangingPunct="1">
      <a:defRPr sz="2000" b="1" i="1" kern="1200">
        <a:solidFill>
          <a:srgbClr val="009900"/>
        </a:solidFill>
        <a:latin typeface="Times New Roman" pitchFamily="-65" charset="0"/>
        <a:ea typeface="+mn-ea"/>
        <a:cs typeface="+mn-cs"/>
        <a:sym typeface="Symbol" pitchFamily="-65" charset="2"/>
      </a:defRPr>
    </a:lvl8pPr>
    <a:lvl9pPr marL="3657600" algn="l" defTabSz="457200" rtl="0" eaLnBrk="1" latinLnBrk="0" hangingPunct="1">
      <a:defRPr sz="2000" b="1" i="1" kern="1200">
        <a:solidFill>
          <a:srgbClr val="009900"/>
        </a:solidFill>
        <a:latin typeface="Times New Roman" pitchFamily="-65" charset="0"/>
        <a:ea typeface="+mn-ea"/>
        <a:cs typeface="+mn-cs"/>
        <a:sym typeface="Symbol" pitchFamily="-65" charset="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00FF00"/>
    <a:srgbClr val="66FFFF"/>
    <a:srgbClr val="CC9900"/>
    <a:srgbClr val="CC0000"/>
    <a:srgbClr val="FFFF00"/>
    <a:srgbClr val="00FF99"/>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115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52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57" tIns="48328" rIns="96657" bIns="48328" numCol="1" anchor="t" anchorCtr="0" compatLnSpc="1">
            <a:prstTxWarp prst="textNoShape">
              <a:avLst/>
            </a:prstTxWarp>
          </a:bodyPr>
          <a:lstStyle>
            <a:lvl1pPr defTabSz="966788">
              <a:spcBef>
                <a:spcPct val="0"/>
              </a:spcBef>
              <a:defRPr sz="1300" b="0" i="0">
                <a:solidFill>
                  <a:schemeClr val="tx1"/>
                </a:solidFill>
                <a:latin typeface="Tahoma" pitchFamily="-65" charset="0"/>
              </a:defRPr>
            </a:lvl1pPr>
          </a:lstStyle>
          <a:p>
            <a:endParaRPr lang="en-US"/>
          </a:p>
        </p:txBody>
      </p:sp>
      <p:sp>
        <p:nvSpPr>
          <p:cNvPr id="60419"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57" tIns="48328" rIns="96657" bIns="48328" numCol="1" anchor="t" anchorCtr="0" compatLnSpc="1">
            <a:prstTxWarp prst="textNoShape">
              <a:avLst/>
            </a:prstTxWarp>
          </a:bodyPr>
          <a:lstStyle>
            <a:lvl1pPr algn="r" defTabSz="966788">
              <a:spcBef>
                <a:spcPct val="0"/>
              </a:spcBef>
              <a:defRPr sz="1300" b="0" i="0">
                <a:solidFill>
                  <a:schemeClr val="tx1"/>
                </a:solidFill>
                <a:latin typeface="Tahoma" pitchFamily="-65" charset="0"/>
              </a:defRPr>
            </a:lvl1pPr>
          </a:lstStyle>
          <a:p>
            <a:endParaRPr lang="en-US"/>
          </a:p>
        </p:txBody>
      </p:sp>
      <p:sp>
        <p:nvSpPr>
          <p:cNvPr id="60420"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57" tIns="48328" rIns="96657" bIns="48328" numCol="1" anchor="b" anchorCtr="0" compatLnSpc="1">
            <a:prstTxWarp prst="textNoShape">
              <a:avLst/>
            </a:prstTxWarp>
          </a:bodyPr>
          <a:lstStyle>
            <a:lvl1pPr defTabSz="966788">
              <a:spcBef>
                <a:spcPct val="0"/>
              </a:spcBef>
              <a:defRPr sz="1300" b="0" i="0">
                <a:solidFill>
                  <a:schemeClr val="tx1"/>
                </a:solidFill>
                <a:latin typeface="Tahoma" pitchFamily="-65" charset="0"/>
              </a:defRPr>
            </a:lvl1pPr>
          </a:lstStyle>
          <a:p>
            <a:endParaRPr lang="en-US"/>
          </a:p>
        </p:txBody>
      </p:sp>
      <p:sp>
        <p:nvSpPr>
          <p:cNvPr id="60421"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57" tIns="48328" rIns="96657" bIns="48328" numCol="1" anchor="b" anchorCtr="0" compatLnSpc="1">
            <a:prstTxWarp prst="textNoShape">
              <a:avLst/>
            </a:prstTxWarp>
          </a:bodyPr>
          <a:lstStyle>
            <a:lvl1pPr algn="r" defTabSz="966788">
              <a:spcBef>
                <a:spcPct val="0"/>
              </a:spcBef>
              <a:defRPr sz="1300" b="0" i="0">
                <a:solidFill>
                  <a:schemeClr val="tx1"/>
                </a:solidFill>
                <a:latin typeface="Tahoma" pitchFamily="-65" charset="0"/>
              </a:defRPr>
            </a:lvl1pPr>
          </a:lstStyle>
          <a:p>
            <a:fld id="{4055F157-0BCD-B44E-BF76-03D5C1890485}" type="slidenum">
              <a:rPr lang="en-US"/>
              <a:pPr/>
              <a:t>‹#›</a:t>
            </a:fld>
            <a:endParaRPr lang="en-US"/>
          </a:p>
        </p:txBody>
      </p:sp>
    </p:spTree>
    <p:extLst>
      <p:ext uri="{BB962C8B-B14F-4D97-AF65-F5344CB8AC3E}">
        <p14:creationId xmlns:p14="http://schemas.microsoft.com/office/powerpoint/2010/main" val="14816349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57" tIns="48328" rIns="96657" bIns="48328" numCol="1" anchor="t" anchorCtr="0" compatLnSpc="1">
            <a:prstTxWarp prst="textNoShape">
              <a:avLst/>
            </a:prstTxWarp>
          </a:bodyPr>
          <a:lstStyle>
            <a:lvl1pPr defTabSz="966788">
              <a:spcBef>
                <a:spcPct val="0"/>
              </a:spcBef>
              <a:defRPr sz="1300" b="0" i="0">
                <a:solidFill>
                  <a:schemeClr val="tx1"/>
                </a:solidFill>
              </a:defRPr>
            </a:lvl1pPr>
          </a:lstStyle>
          <a:p>
            <a:endParaRPr lang="en-US"/>
          </a:p>
        </p:txBody>
      </p:sp>
      <p:sp>
        <p:nvSpPr>
          <p:cNvPr id="3075"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57" tIns="48328" rIns="96657" bIns="48328" numCol="1" anchor="t" anchorCtr="0" compatLnSpc="1">
            <a:prstTxWarp prst="textNoShape">
              <a:avLst/>
            </a:prstTxWarp>
          </a:bodyPr>
          <a:lstStyle>
            <a:lvl1pPr algn="r" defTabSz="966788">
              <a:spcBef>
                <a:spcPct val="0"/>
              </a:spcBef>
              <a:defRPr sz="1300" b="0" i="0">
                <a:solidFill>
                  <a:schemeClr val="tx1"/>
                </a:solidFill>
              </a:defRPr>
            </a:lvl1pPr>
          </a:lstStyle>
          <a:p>
            <a:endParaRPr lang="en-US"/>
          </a:p>
        </p:txBody>
      </p:sp>
      <p:sp>
        <p:nvSpPr>
          <p:cNvPr id="15364" name="Rectangle 4"/>
          <p:cNvSpPr>
            <a:spLocks noGrp="1" noRot="1" noChangeAspect="1" noChangeArrowheads="1" noTextEdit="1"/>
          </p:cNvSpPr>
          <p:nvPr>
            <p:ph type="sldImg" idx="2"/>
          </p:nvPr>
        </p:nvSpPr>
        <p:spPr bwMode="auto">
          <a:xfrm>
            <a:off x="1257300" y="719138"/>
            <a:ext cx="4802188" cy="3602037"/>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76313" y="4560888"/>
            <a:ext cx="5362575" cy="4321175"/>
          </a:xfrm>
          <a:prstGeom prst="rect">
            <a:avLst/>
          </a:prstGeom>
          <a:noFill/>
          <a:ln w="9525">
            <a:noFill/>
            <a:miter lim="800000"/>
            <a:headEnd/>
            <a:tailEnd/>
          </a:ln>
          <a:effectLst/>
        </p:spPr>
        <p:txBody>
          <a:bodyPr vert="horz" wrap="square" lIns="96657" tIns="48328" rIns="96657" bIns="4832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57" tIns="48328" rIns="96657" bIns="48328" numCol="1" anchor="b" anchorCtr="0" compatLnSpc="1">
            <a:prstTxWarp prst="textNoShape">
              <a:avLst/>
            </a:prstTxWarp>
          </a:bodyPr>
          <a:lstStyle>
            <a:lvl1pPr defTabSz="966788">
              <a:spcBef>
                <a:spcPct val="0"/>
              </a:spcBef>
              <a:defRPr sz="1300" b="0" i="0">
                <a:solidFill>
                  <a:schemeClr val="tx1"/>
                </a:solidFill>
              </a:defRPr>
            </a:lvl1pPr>
          </a:lstStyle>
          <a:p>
            <a:endParaRPr lang="en-US"/>
          </a:p>
        </p:txBody>
      </p:sp>
      <p:sp>
        <p:nvSpPr>
          <p:cNvPr id="3079"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57" tIns="48328" rIns="96657" bIns="48328" numCol="1" anchor="b" anchorCtr="0" compatLnSpc="1">
            <a:prstTxWarp prst="textNoShape">
              <a:avLst/>
            </a:prstTxWarp>
          </a:bodyPr>
          <a:lstStyle>
            <a:lvl1pPr algn="r" defTabSz="966788">
              <a:spcBef>
                <a:spcPct val="0"/>
              </a:spcBef>
              <a:defRPr sz="1300" b="0" i="0">
                <a:solidFill>
                  <a:schemeClr val="tx1"/>
                </a:solidFill>
              </a:defRPr>
            </a:lvl1pPr>
          </a:lstStyle>
          <a:p>
            <a:fld id="{43C87633-A9D8-0645-BCB9-4C6FAC12F1C9}" type="slidenum">
              <a:rPr lang="en-US"/>
              <a:pPr/>
              <a:t>‹#›</a:t>
            </a:fld>
            <a:endParaRPr lang="en-US"/>
          </a:p>
        </p:txBody>
      </p:sp>
    </p:spTree>
    <p:extLst>
      <p:ext uri="{BB962C8B-B14F-4D97-AF65-F5344CB8AC3E}">
        <p14:creationId xmlns:p14="http://schemas.microsoft.com/office/powerpoint/2010/main" val="42890820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46" charset="0"/>
        <a:ea typeface="ＭＳ Ｐゴシック" pitchFamily="-28" charset="-128"/>
        <a:cs typeface="ＭＳ Ｐゴシック" pitchFamily="-28" charset="-128"/>
      </a:defRPr>
    </a:lvl1pPr>
    <a:lvl2pPr marL="457200" algn="l" rtl="0" eaLnBrk="0" fontAlgn="base" hangingPunct="0">
      <a:spcBef>
        <a:spcPct val="30000"/>
      </a:spcBef>
      <a:spcAft>
        <a:spcPct val="0"/>
      </a:spcAft>
      <a:defRPr sz="1200" kern="1200">
        <a:solidFill>
          <a:schemeClr val="tx1"/>
        </a:solidFill>
        <a:latin typeface="Times New Roman" pitchFamily="46" charset="0"/>
        <a:ea typeface="ＭＳ Ｐゴシック" pitchFamily="46"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46" charset="0"/>
        <a:ea typeface="ＭＳ Ｐゴシック" pitchFamily="46"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46" charset="0"/>
        <a:ea typeface="ＭＳ Ｐゴシック" pitchFamily="46"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46" charset="0"/>
        <a:ea typeface="ＭＳ Ｐゴシック" pitchFamily="46"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B57B163C-9856-4B4B-811F-65E1C030274D}" type="slidenum">
              <a:rPr lang="en-US"/>
              <a:pPr/>
              <a:t>1</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sz="2000">
              <a:latin typeface="Times New Roman" pitchFamily="-65" charset="0"/>
              <a:ea typeface="ＭＳ Ｐゴシック" pitchFamily="-65" charset="-128"/>
              <a:cs typeface="ＭＳ Ｐゴシック" pitchFamily="-65"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3C87633-A9D8-0645-BCB9-4C6FAC12F1C9}"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026"/>
          <p:cNvGrpSpPr>
            <a:grpSpLocks/>
          </p:cNvGrpSpPr>
          <p:nvPr/>
        </p:nvGrpSpPr>
        <p:grpSpPr bwMode="auto">
          <a:xfrm>
            <a:off x="0" y="2147888"/>
            <a:ext cx="9009063" cy="1052512"/>
            <a:chOff x="0" y="1536"/>
            <a:chExt cx="5675" cy="663"/>
          </a:xfrm>
        </p:grpSpPr>
        <p:grpSp>
          <p:nvGrpSpPr>
            <p:cNvPr id="5" name="Group 1027"/>
            <p:cNvGrpSpPr>
              <a:grpSpLocks/>
            </p:cNvGrpSpPr>
            <p:nvPr/>
          </p:nvGrpSpPr>
          <p:grpSpPr bwMode="auto">
            <a:xfrm>
              <a:off x="185" y="1604"/>
              <a:ext cx="449" cy="299"/>
              <a:chOff x="720" y="336"/>
              <a:chExt cx="624" cy="432"/>
            </a:xfrm>
          </p:grpSpPr>
          <p:sp>
            <p:nvSpPr>
              <p:cNvPr id="12" name="Rectangle 1028"/>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prstTxWarp prst="textNoShape">
                  <a:avLst/>
                </a:prstTxWarp>
              </a:bodyPr>
              <a:lstStyle/>
              <a:p>
                <a:endParaRPr lang="en-US"/>
              </a:p>
            </p:txBody>
          </p:sp>
          <p:sp>
            <p:nvSpPr>
              <p:cNvPr id="13" name="Rectangle 1029"/>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prstTxWarp prst="textNoShape">
                  <a:avLst/>
                </a:prstTxWarp>
              </a:bodyPr>
              <a:lstStyle/>
              <a:p>
                <a:endParaRPr lang="en-US"/>
              </a:p>
            </p:txBody>
          </p:sp>
        </p:grpSp>
        <p:grpSp>
          <p:nvGrpSpPr>
            <p:cNvPr id="6" name="Group 1030"/>
            <p:cNvGrpSpPr>
              <a:grpSpLocks/>
            </p:cNvGrpSpPr>
            <p:nvPr/>
          </p:nvGrpSpPr>
          <p:grpSpPr bwMode="auto">
            <a:xfrm>
              <a:off x="263" y="1870"/>
              <a:ext cx="466" cy="299"/>
              <a:chOff x="912" y="2640"/>
              <a:chExt cx="672" cy="432"/>
            </a:xfrm>
          </p:grpSpPr>
          <p:sp>
            <p:nvSpPr>
              <p:cNvPr id="10" name="Rectangle 1031"/>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prstTxWarp prst="textNoShape">
                  <a:avLst/>
                </a:prstTxWarp>
              </a:bodyPr>
              <a:lstStyle/>
              <a:p>
                <a:endParaRPr lang="en-US"/>
              </a:p>
            </p:txBody>
          </p:sp>
          <p:sp>
            <p:nvSpPr>
              <p:cNvPr id="11" name="Rectangle 1032"/>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prstTxWarp prst="textNoShape">
                  <a:avLst/>
                </a:prstTxWarp>
              </a:bodyPr>
              <a:lstStyle/>
              <a:p>
                <a:endParaRPr lang="en-US"/>
              </a:p>
            </p:txBody>
          </p:sp>
        </p:grpSp>
        <p:sp>
          <p:nvSpPr>
            <p:cNvPr id="7" name="Rectangle 1033"/>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prstTxWarp prst="textNoShape">
                <a:avLst/>
              </a:prstTxWarp>
            </a:bodyPr>
            <a:lstStyle/>
            <a:p>
              <a:endParaRPr lang="en-US"/>
            </a:p>
          </p:txBody>
        </p:sp>
        <p:sp>
          <p:nvSpPr>
            <p:cNvPr id="8" name="Rectangle 1034"/>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prstTxWarp prst="textNoShape">
                <a:avLst/>
              </a:prstTxWarp>
            </a:bodyPr>
            <a:lstStyle/>
            <a:p>
              <a:endParaRPr lang="en-US"/>
            </a:p>
          </p:txBody>
        </p:sp>
        <p:sp>
          <p:nvSpPr>
            <p:cNvPr id="9" name="Rectangle 1035"/>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p:spPr>
          <p:txBody>
            <a:bodyPr wrap="none" anchor="ctr">
              <a:prstTxWarp prst="textNoShape">
                <a:avLst/>
              </a:prstTxWarp>
            </a:bodyPr>
            <a:lstStyle/>
            <a:p>
              <a:endParaRPr lang="en-US"/>
            </a:p>
          </p:txBody>
        </p:sp>
      </p:grpSp>
      <p:sp>
        <p:nvSpPr>
          <p:cNvPr id="14" name="Text Box 1043"/>
          <p:cNvSpPr txBox="1">
            <a:spLocks noChangeArrowheads="1"/>
          </p:cNvSpPr>
          <p:nvPr userDrawn="1"/>
        </p:nvSpPr>
        <p:spPr bwMode="auto">
          <a:xfrm>
            <a:off x="8634413" y="6521450"/>
            <a:ext cx="433387" cy="336550"/>
          </a:xfrm>
          <a:prstGeom prst="rect">
            <a:avLst/>
          </a:prstGeom>
          <a:noFill/>
          <a:ln w="9525">
            <a:noFill/>
            <a:miter lim="800000"/>
            <a:headEnd/>
            <a:tailEnd/>
          </a:ln>
          <a:effectLst/>
        </p:spPr>
        <p:txBody>
          <a:bodyPr wrap="none">
            <a:prstTxWarp prst="textNoShape">
              <a:avLst/>
            </a:prstTxWarp>
            <a:spAutoFit/>
          </a:bodyPr>
          <a:lstStyle/>
          <a:p>
            <a:fld id="{E5E9A70F-B43A-5F4E-9968-6250693B6D17}" type="slidenum">
              <a:rPr lang="en-US" sz="1600" i="0">
                <a:solidFill>
                  <a:schemeClr val="tx1"/>
                </a:solidFill>
                <a:latin typeface="Arial" pitchFamily="-65" charset="0"/>
              </a:rPr>
              <a:pPr/>
              <a:t>‹#›</a:t>
            </a:fld>
            <a:endParaRPr lang="en-US" sz="1600" i="0">
              <a:solidFill>
                <a:schemeClr val="tx1"/>
              </a:solidFill>
              <a:latin typeface="Arial" pitchFamily="-65" charset="0"/>
            </a:endParaRPr>
          </a:p>
        </p:txBody>
      </p:sp>
      <p:sp>
        <p:nvSpPr>
          <p:cNvPr id="18444" name="Rectangle 1036"/>
          <p:cNvSpPr>
            <a:spLocks noGrp="1" noChangeArrowheads="1"/>
          </p:cNvSpPr>
          <p:nvPr>
            <p:ph type="ctrTitle"/>
          </p:nvPr>
        </p:nvSpPr>
        <p:spPr>
          <a:xfrm>
            <a:off x="990600" y="1143000"/>
            <a:ext cx="7772400" cy="1143000"/>
          </a:xfrm>
        </p:spPr>
        <p:txBody>
          <a:bodyPr/>
          <a:lstStyle>
            <a:lvl1pPr>
              <a:defRPr/>
            </a:lvl1pPr>
          </a:lstStyle>
          <a:p>
            <a:r>
              <a:rPr lang="en-US"/>
              <a:t>Click to edit Master title style</a:t>
            </a:r>
          </a:p>
        </p:txBody>
      </p:sp>
      <p:sp>
        <p:nvSpPr>
          <p:cNvPr id="18445" name="Rectangle 1037"/>
          <p:cNvSpPr>
            <a:spLocks noGrp="1" noChangeArrowheads="1"/>
          </p:cNvSpPr>
          <p:nvPr>
            <p:ph type="subTitle" idx="1"/>
          </p:nvPr>
        </p:nvSpPr>
        <p:spPr>
          <a:xfrm>
            <a:off x="1371600" y="3352800"/>
            <a:ext cx="6400800" cy="1752600"/>
          </a:xfrm>
        </p:spPr>
        <p:txBody>
          <a:bodyPr/>
          <a:lstStyle>
            <a:lvl1pPr marL="0" indent="0" algn="ctr">
              <a:buFont typeface="Wingdings" pitchFamily="46" charset="2"/>
              <a:buNone/>
              <a:defRPr/>
            </a:lvl1pPr>
          </a:lstStyle>
          <a:p>
            <a:r>
              <a:rPr lang="en-US"/>
              <a:t>Click to edit Master subtitle style</a:t>
            </a:r>
          </a:p>
        </p:txBody>
      </p:sp>
      <p:sp>
        <p:nvSpPr>
          <p:cNvPr id="16" name="Rectangle 14"/>
          <p:cNvSpPr>
            <a:spLocks noGrp="1" noChangeArrowheads="1"/>
          </p:cNvSpPr>
          <p:nvPr>
            <p:ph type="ftr" sz="quarter" idx="3"/>
          </p:nvPr>
        </p:nvSpPr>
        <p:spPr bwMode="auto">
          <a:xfrm>
            <a:off x="2667000" y="6248400"/>
            <a:ext cx="4191000" cy="609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200">
                <a:solidFill>
                  <a:srgbClr val="FF9900"/>
                </a:solidFill>
                <a:latin typeface="Arial" pitchFamily="-65" charset="0"/>
                <a:ea typeface="SimSun" pitchFamily="2" charset="-122"/>
                <a:cs typeface="SimSun" pitchFamily="2" charset="-122"/>
              </a:defRPr>
            </a:lvl1pPr>
          </a:lstStyle>
          <a:p>
            <a:r>
              <a:rPr lang="en-US" altLang="zh-CN" dirty="0" smtClean="0"/>
              <a:t>CS580P: Programming Models for Emerging Platforms</a:t>
            </a:r>
            <a:endParaRPr lang="en-US"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4"/>
          <p:cNvSpPr>
            <a:spLocks noGrp="1" noChangeArrowheads="1"/>
          </p:cNvSpPr>
          <p:nvPr>
            <p:ph type="ftr" sz="quarter" idx="3"/>
          </p:nvPr>
        </p:nvSpPr>
        <p:spPr bwMode="auto">
          <a:xfrm>
            <a:off x="2667000" y="6248400"/>
            <a:ext cx="4191000" cy="609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200">
                <a:solidFill>
                  <a:srgbClr val="FF9900"/>
                </a:solidFill>
                <a:latin typeface="Arial" pitchFamily="-65" charset="0"/>
                <a:ea typeface="SimSun" pitchFamily="2" charset="-122"/>
                <a:cs typeface="SimSun" pitchFamily="2" charset="-122"/>
              </a:defRPr>
            </a:lvl1pPr>
          </a:lstStyle>
          <a:p>
            <a:r>
              <a:rPr lang="en-US" altLang="zh-CN" dirty="0" smtClean="0"/>
              <a:t>CS580P: Programming Models for Emerging Platforms</a:t>
            </a:r>
            <a:endParaRPr lang="en-US" altLang="zh-C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9275" y="228600"/>
            <a:ext cx="2044700" cy="6248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28600"/>
            <a:ext cx="5984875" cy="6248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4"/>
          <p:cNvSpPr>
            <a:spLocks noGrp="1" noChangeArrowheads="1"/>
          </p:cNvSpPr>
          <p:nvPr>
            <p:ph type="ftr" sz="quarter" idx="3"/>
          </p:nvPr>
        </p:nvSpPr>
        <p:spPr bwMode="auto">
          <a:xfrm>
            <a:off x="2667000" y="6248400"/>
            <a:ext cx="4191000" cy="609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200">
                <a:solidFill>
                  <a:srgbClr val="FF9900"/>
                </a:solidFill>
                <a:latin typeface="Arial" pitchFamily="-65" charset="0"/>
                <a:ea typeface="SimSun" pitchFamily="2" charset="-122"/>
                <a:cs typeface="SimSun" pitchFamily="2" charset="-122"/>
              </a:defRPr>
            </a:lvl1pPr>
          </a:lstStyle>
          <a:p>
            <a:r>
              <a:rPr lang="en-US" altLang="zh-CN" dirty="0" smtClean="0"/>
              <a:t>CS580P: Programming Models for Emerging Platforms</a:t>
            </a:r>
            <a:endParaRPr lang="en-US" altLang="zh-CN"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28600"/>
            <a:ext cx="7793037"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62000" y="1143000"/>
            <a:ext cx="39624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143000"/>
            <a:ext cx="39624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14"/>
          <p:cNvSpPr>
            <a:spLocks noGrp="1" noChangeArrowheads="1"/>
          </p:cNvSpPr>
          <p:nvPr>
            <p:ph type="ftr" sz="quarter" idx="3"/>
          </p:nvPr>
        </p:nvSpPr>
        <p:spPr bwMode="auto">
          <a:xfrm>
            <a:off x="2667000" y="6248400"/>
            <a:ext cx="4191000" cy="609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200">
                <a:solidFill>
                  <a:srgbClr val="FF9900"/>
                </a:solidFill>
                <a:latin typeface="Arial" pitchFamily="-65" charset="0"/>
                <a:ea typeface="SimSun" pitchFamily="2" charset="-122"/>
                <a:cs typeface="SimSun" pitchFamily="2" charset="-122"/>
              </a:defRPr>
            </a:lvl1pPr>
          </a:lstStyle>
          <a:p>
            <a:r>
              <a:rPr lang="en-US" altLang="zh-CN" dirty="0" smtClean="0"/>
              <a:t>CS580P: Programming Models for Emerging Platforms</a:t>
            </a:r>
            <a:endParaRPr lang="en-US" alt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4"/>
          <p:cNvSpPr>
            <a:spLocks noGrp="1" noChangeArrowheads="1"/>
          </p:cNvSpPr>
          <p:nvPr>
            <p:ph type="ftr" sz="quarter" idx="3"/>
          </p:nvPr>
        </p:nvSpPr>
        <p:spPr bwMode="auto">
          <a:xfrm>
            <a:off x="2667000" y="6248400"/>
            <a:ext cx="4191000" cy="609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200">
                <a:solidFill>
                  <a:srgbClr val="FF9900"/>
                </a:solidFill>
                <a:latin typeface="Arial" pitchFamily="-65" charset="0"/>
                <a:ea typeface="SimSun" pitchFamily="2" charset="-122"/>
                <a:cs typeface="SimSun" pitchFamily="2" charset="-122"/>
              </a:defRPr>
            </a:lvl1pPr>
          </a:lstStyle>
          <a:p>
            <a:r>
              <a:rPr lang="en-US" altLang="zh-CN" dirty="0" smtClean="0"/>
              <a:t>CS580P: Programming Models for Emerging Platforms</a:t>
            </a:r>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5" name="Rectangle 14"/>
          <p:cNvSpPr>
            <a:spLocks noGrp="1" noChangeArrowheads="1"/>
          </p:cNvSpPr>
          <p:nvPr>
            <p:ph type="ftr" sz="quarter" idx="3"/>
          </p:nvPr>
        </p:nvSpPr>
        <p:spPr bwMode="auto">
          <a:xfrm>
            <a:off x="2667000" y="6248400"/>
            <a:ext cx="4191000" cy="609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200">
                <a:solidFill>
                  <a:srgbClr val="FF9900"/>
                </a:solidFill>
                <a:latin typeface="Arial" pitchFamily="-65" charset="0"/>
                <a:ea typeface="SimSun" pitchFamily="2" charset="-122"/>
                <a:cs typeface="SimSun" pitchFamily="2" charset="-122"/>
              </a:defRPr>
            </a:lvl1pPr>
          </a:lstStyle>
          <a:p>
            <a:r>
              <a:rPr lang="en-US" altLang="zh-CN" dirty="0" smtClean="0"/>
              <a:t>CS580P: Programming Models for Emerging Platforms</a:t>
            </a:r>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1143000"/>
            <a:ext cx="39624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143000"/>
            <a:ext cx="39624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14"/>
          <p:cNvSpPr>
            <a:spLocks noGrp="1" noChangeArrowheads="1"/>
          </p:cNvSpPr>
          <p:nvPr>
            <p:ph type="ftr" sz="quarter" idx="3"/>
          </p:nvPr>
        </p:nvSpPr>
        <p:spPr bwMode="auto">
          <a:xfrm>
            <a:off x="2667000" y="6248400"/>
            <a:ext cx="4191000" cy="609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200">
                <a:solidFill>
                  <a:srgbClr val="FF9900"/>
                </a:solidFill>
                <a:latin typeface="Arial" pitchFamily="-65" charset="0"/>
                <a:ea typeface="SimSun" pitchFamily="2" charset="-122"/>
                <a:cs typeface="SimSun" pitchFamily="2" charset="-122"/>
              </a:defRPr>
            </a:lvl1pPr>
          </a:lstStyle>
          <a:p>
            <a:r>
              <a:rPr lang="en-US" altLang="zh-CN" dirty="0" smtClean="0"/>
              <a:t>CS580P: Programming Models for Emerging Platforms</a:t>
            </a:r>
            <a:endParaRPr lang="en-US" altLang="zh-C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Rectangle 14"/>
          <p:cNvSpPr>
            <a:spLocks noGrp="1" noChangeArrowheads="1"/>
          </p:cNvSpPr>
          <p:nvPr>
            <p:ph type="ftr" sz="quarter" idx="10"/>
          </p:nvPr>
        </p:nvSpPr>
        <p:spPr bwMode="auto">
          <a:xfrm>
            <a:off x="2667000" y="6248400"/>
            <a:ext cx="4191000" cy="609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200">
                <a:solidFill>
                  <a:srgbClr val="FF9900"/>
                </a:solidFill>
                <a:latin typeface="Arial" pitchFamily="-65" charset="0"/>
                <a:ea typeface="SimSun" pitchFamily="2" charset="-122"/>
                <a:cs typeface="SimSun" pitchFamily="2" charset="-122"/>
              </a:defRPr>
            </a:lvl1pPr>
          </a:lstStyle>
          <a:p>
            <a:r>
              <a:rPr lang="en-US" altLang="zh-CN" dirty="0" smtClean="0"/>
              <a:t>CS580P: Programming Models for Emerging Platforms</a:t>
            </a:r>
            <a:endParaRPr lang="en-US" altLang="zh-C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Rectangle 14"/>
          <p:cNvSpPr>
            <a:spLocks noGrp="1" noChangeArrowheads="1"/>
          </p:cNvSpPr>
          <p:nvPr>
            <p:ph type="ftr" sz="quarter" idx="3"/>
          </p:nvPr>
        </p:nvSpPr>
        <p:spPr bwMode="auto">
          <a:xfrm>
            <a:off x="2667000" y="6248400"/>
            <a:ext cx="4191000" cy="609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200">
                <a:solidFill>
                  <a:srgbClr val="FF9900"/>
                </a:solidFill>
                <a:latin typeface="Arial" pitchFamily="-65" charset="0"/>
                <a:ea typeface="SimSun" pitchFamily="2" charset="-122"/>
                <a:cs typeface="SimSun" pitchFamily="2" charset="-122"/>
              </a:defRPr>
            </a:lvl1pPr>
          </a:lstStyle>
          <a:p>
            <a:r>
              <a:rPr lang="en-US" altLang="zh-CN" dirty="0" smtClean="0"/>
              <a:t>CS580P: Programming Models for Emerging Platforms</a:t>
            </a:r>
            <a:endParaRPr lang="en-US" altLang="zh-C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14"/>
          <p:cNvSpPr>
            <a:spLocks noGrp="1" noChangeArrowheads="1"/>
          </p:cNvSpPr>
          <p:nvPr>
            <p:ph type="ftr" sz="quarter" idx="3"/>
          </p:nvPr>
        </p:nvSpPr>
        <p:spPr bwMode="auto">
          <a:xfrm>
            <a:off x="2667000" y="6248400"/>
            <a:ext cx="4191000" cy="609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200">
                <a:solidFill>
                  <a:srgbClr val="FF9900"/>
                </a:solidFill>
                <a:latin typeface="Arial" pitchFamily="-65" charset="0"/>
                <a:ea typeface="SimSun" pitchFamily="2" charset="-122"/>
                <a:cs typeface="SimSun" pitchFamily="2" charset="-122"/>
              </a:defRPr>
            </a:lvl1pPr>
          </a:lstStyle>
          <a:p>
            <a:r>
              <a:rPr lang="en-US" altLang="zh-CN" dirty="0" smtClean="0"/>
              <a:t>CS580P: Programming Models for Emerging Platforms</a:t>
            </a:r>
            <a:endParaRPr lang="en-US" altLang="zh-C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Rectangle 14"/>
          <p:cNvSpPr>
            <a:spLocks noGrp="1" noChangeArrowheads="1"/>
          </p:cNvSpPr>
          <p:nvPr>
            <p:ph type="ftr" sz="quarter" idx="3"/>
          </p:nvPr>
        </p:nvSpPr>
        <p:spPr bwMode="auto">
          <a:xfrm>
            <a:off x="2667000" y="6248400"/>
            <a:ext cx="4191000" cy="609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200">
                <a:solidFill>
                  <a:srgbClr val="FF9900"/>
                </a:solidFill>
                <a:latin typeface="Arial" pitchFamily="-65" charset="0"/>
                <a:ea typeface="SimSun" pitchFamily="2" charset="-122"/>
                <a:cs typeface="SimSun" pitchFamily="2" charset="-122"/>
              </a:defRPr>
            </a:lvl1pPr>
          </a:lstStyle>
          <a:p>
            <a:r>
              <a:rPr lang="en-US" altLang="zh-CN" dirty="0" smtClean="0"/>
              <a:t>CS580P: Programming Models for Emerging Platforms</a:t>
            </a:r>
            <a:endParaRPr lang="en-US" altLang="zh-C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Rectangle 14"/>
          <p:cNvSpPr>
            <a:spLocks noGrp="1" noChangeArrowheads="1"/>
          </p:cNvSpPr>
          <p:nvPr>
            <p:ph type="ftr" sz="quarter" idx="3"/>
          </p:nvPr>
        </p:nvSpPr>
        <p:spPr bwMode="auto">
          <a:xfrm>
            <a:off x="2667000" y="6248400"/>
            <a:ext cx="4191000" cy="609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200">
                <a:solidFill>
                  <a:srgbClr val="FF9900"/>
                </a:solidFill>
                <a:latin typeface="Arial" pitchFamily="-65" charset="0"/>
                <a:ea typeface="SimSun" pitchFamily="2" charset="-122"/>
                <a:cs typeface="SimSun" pitchFamily="2" charset="-122"/>
              </a:defRPr>
            </a:lvl1pPr>
          </a:lstStyle>
          <a:p>
            <a:r>
              <a:rPr lang="en-US" altLang="zh-CN" dirty="0" smtClean="0"/>
              <a:t>CS580P: Programming Models for Emerging Platforms</a:t>
            </a:r>
            <a:endParaRPr lang="en-US" altLang="zh-C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ChangeArrowheads="1"/>
          </p:cNvSpPr>
          <p:nvPr/>
        </p:nvSpPr>
        <p:spPr bwMode="ltGray">
          <a:xfrm>
            <a:off x="379413" y="477838"/>
            <a:ext cx="438150" cy="284162"/>
          </a:xfrm>
          <a:prstGeom prst="rect">
            <a:avLst/>
          </a:prstGeom>
          <a:solidFill>
            <a:schemeClr val="accent2"/>
          </a:solidFill>
          <a:ln w="9525">
            <a:noFill/>
            <a:miter lim="800000"/>
            <a:headEnd/>
            <a:tailEnd/>
          </a:ln>
          <a:effectLst/>
        </p:spPr>
        <p:txBody>
          <a:bodyPr wrap="none" anchor="ctr">
            <a:prstTxWarp prst="textNoShape">
              <a:avLst/>
            </a:prstTxWarp>
          </a:bodyPr>
          <a:lstStyle/>
          <a:p>
            <a:pPr algn="ctr">
              <a:spcBef>
                <a:spcPct val="0"/>
              </a:spcBef>
            </a:pPr>
            <a:endParaRPr kumimoji="1" lang="en-US" sz="2400" b="0" i="0">
              <a:solidFill>
                <a:schemeClr val="tx1"/>
              </a:solidFill>
              <a:latin typeface="Tahoma" pitchFamily="-65" charset="0"/>
            </a:endParaRPr>
          </a:p>
        </p:txBody>
      </p:sp>
      <p:sp>
        <p:nvSpPr>
          <p:cNvPr id="17411" name="Rectangle 3"/>
          <p:cNvSpPr>
            <a:spLocks noChangeArrowheads="1"/>
          </p:cNvSpPr>
          <p:nvPr/>
        </p:nvSpPr>
        <p:spPr bwMode="ltGray">
          <a:xfrm>
            <a:off x="762000" y="477838"/>
            <a:ext cx="328613" cy="28416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prstTxWarp prst="textNoShape">
              <a:avLst/>
            </a:prstTxWarp>
          </a:bodyPr>
          <a:lstStyle/>
          <a:p>
            <a:pPr algn="ctr">
              <a:spcBef>
                <a:spcPct val="0"/>
              </a:spcBef>
            </a:pPr>
            <a:endParaRPr kumimoji="1" lang="en-US" sz="2400" b="0" i="0">
              <a:solidFill>
                <a:schemeClr val="tx1"/>
              </a:solidFill>
              <a:latin typeface="Tahoma" pitchFamily="-65" charset="0"/>
            </a:endParaRPr>
          </a:p>
        </p:txBody>
      </p:sp>
      <p:sp>
        <p:nvSpPr>
          <p:cNvPr id="17412" name="Rectangle 4"/>
          <p:cNvSpPr>
            <a:spLocks noChangeArrowheads="1"/>
          </p:cNvSpPr>
          <p:nvPr/>
        </p:nvSpPr>
        <p:spPr bwMode="ltGray">
          <a:xfrm>
            <a:off x="503238" y="900113"/>
            <a:ext cx="422275" cy="284162"/>
          </a:xfrm>
          <a:prstGeom prst="rect">
            <a:avLst/>
          </a:prstGeom>
          <a:solidFill>
            <a:schemeClr val="folHlink"/>
          </a:solidFill>
          <a:ln w="9525">
            <a:noFill/>
            <a:miter lim="800000"/>
            <a:headEnd/>
            <a:tailEnd/>
          </a:ln>
          <a:effectLst/>
        </p:spPr>
        <p:txBody>
          <a:bodyPr wrap="none" anchor="ctr">
            <a:prstTxWarp prst="textNoShape">
              <a:avLst/>
            </a:prstTxWarp>
          </a:bodyPr>
          <a:lstStyle/>
          <a:p>
            <a:pPr algn="ctr">
              <a:spcBef>
                <a:spcPct val="0"/>
              </a:spcBef>
            </a:pPr>
            <a:endParaRPr kumimoji="1" lang="en-US" sz="2400" b="0" i="0">
              <a:solidFill>
                <a:schemeClr val="tx1"/>
              </a:solidFill>
              <a:latin typeface="Tahoma" pitchFamily="-65" charset="0"/>
            </a:endParaRPr>
          </a:p>
        </p:txBody>
      </p:sp>
      <p:sp>
        <p:nvSpPr>
          <p:cNvPr id="17413" name="Rectangle 5"/>
          <p:cNvSpPr>
            <a:spLocks noChangeArrowheads="1"/>
          </p:cNvSpPr>
          <p:nvPr/>
        </p:nvSpPr>
        <p:spPr bwMode="ltGray">
          <a:xfrm>
            <a:off x="838200" y="935038"/>
            <a:ext cx="368300" cy="28416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prstTxWarp prst="textNoShape">
              <a:avLst/>
            </a:prstTxWarp>
          </a:bodyPr>
          <a:lstStyle/>
          <a:p>
            <a:pPr algn="ctr">
              <a:spcBef>
                <a:spcPct val="0"/>
              </a:spcBef>
            </a:pPr>
            <a:endParaRPr kumimoji="1" lang="en-US" sz="2400" b="0" i="0">
              <a:solidFill>
                <a:schemeClr val="tx1"/>
              </a:solidFill>
              <a:latin typeface="Tahoma" pitchFamily="-65" charset="0"/>
            </a:endParaRPr>
          </a:p>
        </p:txBody>
      </p:sp>
      <p:sp>
        <p:nvSpPr>
          <p:cNvPr id="17414" name="Rectangle 6"/>
          <p:cNvSpPr>
            <a:spLocks noChangeArrowheads="1"/>
          </p:cNvSpPr>
          <p:nvPr/>
        </p:nvSpPr>
        <p:spPr bwMode="ltGray">
          <a:xfrm>
            <a:off x="127000" y="701675"/>
            <a:ext cx="560388" cy="254000"/>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prstTxWarp prst="textNoShape">
              <a:avLst/>
            </a:prstTxWarp>
          </a:bodyPr>
          <a:lstStyle/>
          <a:p>
            <a:pPr algn="ctr">
              <a:spcBef>
                <a:spcPct val="0"/>
              </a:spcBef>
            </a:pPr>
            <a:endParaRPr kumimoji="1" lang="en-US" sz="2400" b="0" i="0">
              <a:solidFill>
                <a:schemeClr val="tx1"/>
              </a:solidFill>
              <a:latin typeface="Tahoma" pitchFamily="-65" charset="0"/>
            </a:endParaRPr>
          </a:p>
        </p:txBody>
      </p:sp>
      <p:sp>
        <p:nvSpPr>
          <p:cNvPr id="17415" name="Rectangle 7"/>
          <p:cNvSpPr>
            <a:spLocks noChangeArrowheads="1"/>
          </p:cNvSpPr>
          <p:nvPr/>
        </p:nvSpPr>
        <p:spPr bwMode="gray">
          <a:xfrm>
            <a:off x="762000" y="479425"/>
            <a:ext cx="31750" cy="631825"/>
          </a:xfrm>
          <a:prstGeom prst="rect">
            <a:avLst/>
          </a:prstGeom>
          <a:solidFill>
            <a:schemeClr val="bg2"/>
          </a:solidFill>
          <a:ln w="9525">
            <a:noFill/>
            <a:miter lim="800000"/>
            <a:headEnd/>
            <a:tailEnd/>
          </a:ln>
          <a:effectLst/>
        </p:spPr>
        <p:txBody>
          <a:bodyPr wrap="none" anchor="ctr">
            <a:prstTxWarp prst="textNoShape">
              <a:avLst/>
            </a:prstTxWarp>
          </a:bodyPr>
          <a:lstStyle/>
          <a:p>
            <a:pPr algn="ctr">
              <a:spcBef>
                <a:spcPct val="0"/>
              </a:spcBef>
            </a:pPr>
            <a:endParaRPr kumimoji="1" lang="en-US" sz="2400" b="0" i="0">
              <a:solidFill>
                <a:schemeClr val="tx1"/>
              </a:solidFill>
              <a:latin typeface="Tahoma" pitchFamily="-65" charset="0"/>
            </a:endParaRPr>
          </a:p>
        </p:txBody>
      </p:sp>
      <p:sp>
        <p:nvSpPr>
          <p:cNvPr id="17416" name="Rectangle 8"/>
          <p:cNvSpPr>
            <a:spLocks noChangeArrowheads="1"/>
          </p:cNvSpPr>
          <p:nvPr/>
        </p:nvSpPr>
        <p:spPr bwMode="gray">
          <a:xfrm>
            <a:off x="404813" y="927100"/>
            <a:ext cx="8226425" cy="74613"/>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prstTxWarp prst="textNoShape">
              <a:avLst/>
            </a:prstTxWarp>
          </a:bodyPr>
          <a:lstStyle/>
          <a:p>
            <a:pPr algn="ctr">
              <a:spcBef>
                <a:spcPct val="0"/>
              </a:spcBef>
            </a:pPr>
            <a:endParaRPr kumimoji="1" lang="en-US" sz="2400" b="0" i="0">
              <a:solidFill>
                <a:schemeClr val="tx1"/>
              </a:solidFill>
              <a:latin typeface="Tahoma" pitchFamily="-65" charset="0"/>
            </a:endParaRPr>
          </a:p>
        </p:txBody>
      </p:sp>
      <p:sp>
        <p:nvSpPr>
          <p:cNvPr id="1033" name="Rectangle 9"/>
          <p:cNvSpPr>
            <a:spLocks noGrp="1" noChangeArrowheads="1"/>
          </p:cNvSpPr>
          <p:nvPr>
            <p:ph type="title"/>
          </p:nvPr>
        </p:nvSpPr>
        <p:spPr bwMode="auto">
          <a:xfrm>
            <a:off x="1150938" y="228600"/>
            <a:ext cx="7793037" cy="6858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34" name="Rectangle 10"/>
          <p:cNvSpPr>
            <a:spLocks noGrp="1" noChangeArrowheads="1"/>
          </p:cNvSpPr>
          <p:nvPr>
            <p:ph type="body" idx="1"/>
          </p:nvPr>
        </p:nvSpPr>
        <p:spPr bwMode="auto">
          <a:xfrm>
            <a:off x="762000" y="1143000"/>
            <a:ext cx="8077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422" name="Rectangle 14"/>
          <p:cNvSpPr>
            <a:spLocks noGrp="1" noChangeArrowheads="1"/>
          </p:cNvSpPr>
          <p:nvPr>
            <p:ph type="ftr" sz="quarter" idx="3"/>
          </p:nvPr>
        </p:nvSpPr>
        <p:spPr bwMode="auto">
          <a:xfrm>
            <a:off x="2667000" y="6248400"/>
            <a:ext cx="4191000" cy="609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200">
                <a:solidFill>
                  <a:srgbClr val="FF9900"/>
                </a:solidFill>
                <a:latin typeface="Arial" pitchFamily="-65" charset="0"/>
                <a:ea typeface="SimSun" pitchFamily="2" charset="-122"/>
                <a:cs typeface="SimSun" pitchFamily="2" charset="-122"/>
              </a:defRPr>
            </a:lvl1pPr>
          </a:lstStyle>
          <a:p>
            <a:r>
              <a:rPr lang="en-US" altLang="zh-CN" dirty="0" smtClean="0"/>
              <a:t>CS580P: Programming Models for Emerging Platforms</a:t>
            </a:r>
            <a:endParaRPr lang="en-US" altLang="zh-CN" dirty="0"/>
          </a:p>
        </p:txBody>
      </p:sp>
      <p:sp>
        <p:nvSpPr>
          <p:cNvPr id="17424" name="Text Box 16"/>
          <p:cNvSpPr txBox="1">
            <a:spLocks noChangeArrowheads="1"/>
          </p:cNvSpPr>
          <p:nvPr userDrawn="1"/>
        </p:nvSpPr>
        <p:spPr bwMode="auto">
          <a:xfrm>
            <a:off x="8610600" y="6521450"/>
            <a:ext cx="433388" cy="336550"/>
          </a:xfrm>
          <a:prstGeom prst="rect">
            <a:avLst/>
          </a:prstGeom>
          <a:noFill/>
          <a:ln w="9525">
            <a:noFill/>
            <a:miter lim="800000"/>
            <a:headEnd/>
            <a:tailEnd/>
          </a:ln>
          <a:effectLst/>
        </p:spPr>
        <p:txBody>
          <a:bodyPr wrap="none">
            <a:prstTxWarp prst="textNoShape">
              <a:avLst/>
            </a:prstTxWarp>
            <a:spAutoFit/>
          </a:bodyPr>
          <a:lstStyle/>
          <a:p>
            <a:fld id="{8EE13272-DC00-0F40-9C9A-BA93EC42A88B}" type="slidenum">
              <a:rPr lang="en-US" sz="1600" i="0">
                <a:solidFill>
                  <a:schemeClr val="tx1"/>
                </a:solidFill>
                <a:latin typeface="Arial" pitchFamily="-65" charset="0"/>
              </a:rPr>
              <a:pPr/>
              <a:t>‹#›</a:t>
            </a:fld>
            <a:endParaRPr lang="en-US" sz="1600" i="0">
              <a:solidFill>
                <a:schemeClr val="tx1"/>
              </a:solidFill>
              <a:latin typeface="Arial" pitchFamily="-65"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algn="l" rtl="0" eaLnBrk="0" fontAlgn="base" hangingPunct="0">
        <a:spcBef>
          <a:spcPct val="0"/>
        </a:spcBef>
        <a:spcAft>
          <a:spcPct val="0"/>
        </a:spcAft>
        <a:defRPr sz="2800" b="1">
          <a:solidFill>
            <a:srgbClr val="0000FF"/>
          </a:solidFill>
          <a:latin typeface="+mj-lt"/>
          <a:ea typeface="ＭＳ Ｐゴシック" pitchFamily="-28" charset="-128"/>
          <a:cs typeface="ＭＳ Ｐゴシック" pitchFamily="-28" charset="-128"/>
        </a:defRPr>
      </a:lvl1pPr>
      <a:lvl2pPr algn="l" rtl="0" eaLnBrk="0" fontAlgn="base" hangingPunct="0">
        <a:spcBef>
          <a:spcPct val="0"/>
        </a:spcBef>
        <a:spcAft>
          <a:spcPct val="0"/>
        </a:spcAft>
        <a:defRPr sz="2800" b="1">
          <a:solidFill>
            <a:srgbClr val="0000FF"/>
          </a:solidFill>
          <a:latin typeface="Comic Sans MS" pitchFamily="46" charset="0"/>
          <a:ea typeface="ＭＳ Ｐゴシック" pitchFamily="-28" charset="-128"/>
          <a:cs typeface="ＭＳ Ｐゴシック" pitchFamily="-28" charset="-128"/>
        </a:defRPr>
      </a:lvl2pPr>
      <a:lvl3pPr algn="l" rtl="0" eaLnBrk="0" fontAlgn="base" hangingPunct="0">
        <a:spcBef>
          <a:spcPct val="0"/>
        </a:spcBef>
        <a:spcAft>
          <a:spcPct val="0"/>
        </a:spcAft>
        <a:defRPr sz="2800" b="1">
          <a:solidFill>
            <a:srgbClr val="0000FF"/>
          </a:solidFill>
          <a:latin typeface="Comic Sans MS" pitchFamily="46" charset="0"/>
          <a:ea typeface="ＭＳ Ｐゴシック" pitchFamily="-28" charset="-128"/>
          <a:cs typeface="ＭＳ Ｐゴシック" pitchFamily="-28" charset="-128"/>
        </a:defRPr>
      </a:lvl3pPr>
      <a:lvl4pPr algn="l" rtl="0" eaLnBrk="0" fontAlgn="base" hangingPunct="0">
        <a:spcBef>
          <a:spcPct val="0"/>
        </a:spcBef>
        <a:spcAft>
          <a:spcPct val="0"/>
        </a:spcAft>
        <a:defRPr sz="2800" b="1">
          <a:solidFill>
            <a:srgbClr val="0000FF"/>
          </a:solidFill>
          <a:latin typeface="Comic Sans MS" pitchFamily="46" charset="0"/>
          <a:ea typeface="ＭＳ Ｐゴシック" pitchFamily="-28" charset="-128"/>
          <a:cs typeface="ＭＳ Ｐゴシック" pitchFamily="-28" charset="-128"/>
        </a:defRPr>
      </a:lvl4pPr>
      <a:lvl5pPr algn="l" rtl="0" eaLnBrk="0" fontAlgn="base" hangingPunct="0">
        <a:spcBef>
          <a:spcPct val="0"/>
        </a:spcBef>
        <a:spcAft>
          <a:spcPct val="0"/>
        </a:spcAft>
        <a:defRPr sz="2800" b="1">
          <a:solidFill>
            <a:srgbClr val="0000FF"/>
          </a:solidFill>
          <a:latin typeface="Comic Sans MS" pitchFamily="46" charset="0"/>
          <a:ea typeface="ＭＳ Ｐゴシック" pitchFamily="-28" charset="-128"/>
          <a:cs typeface="ＭＳ Ｐゴシック" pitchFamily="-28" charset="-128"/>
        </a:defRPr>
      </a:lvl5pPr>
      <a:lvl6pPr marL="457200" algn="l" rtl="0" fontAlgn="base">
        <a:spcBef>
          <a:spcPct val="0"/>
        </a:spcBef>
        <a:spcAft>
          <a:spcPct val="0"/>
        </a:spcAft>
        <a:defRPr sz="2800" b="1">
          <a:solidFill>
            <a:srgbClr val="0000FF"/>
          </a:solidFill>
          <a:latin typeface="Comic Sans MS" pitchFamily="46" charset="0"/>
        </a:defRPr>
      </a:lvl6pPr>
      <a:lvl7pPr marL="914400" algn="l" rtl="0" fontAlgn="base">
        <a:spcBef>
          <a:spcPct val="0"/>
        </a:spcBef>
        <a:spcAft>
          <a:spcPct val="0"/>
        </a:spcAft>
        <a:defRPr sz="2800" b="1">
          <a:solidFill>
            <a:srgbClr val="0000FF"/>
          </a:solidFill>
          <a:latin typeface="Comic Sans MS" pitchFamily="46" charset="0"/>
        </a:defRPr>
      </a:lvl7pPr>
      <a:lvl8pPr marL="1371600" algn="l" rtl="0" fontAlgn="base">
        <a:spcBef>
          <a:spcPct val="0"/>
        </a:spcBef>
        <a:spcAft>
          <a:spcPct val="0"/>
        </a:spcAft>
        <a:defRPr sz="2800" b="1">
          <a:solidFill>
            <a:srgbClr val="0000FF"/>
          </a:solidFill>
          <a:latin typeface="Comic Sans MS" pitchFamily="46" charset="0"/>
        </a:defRPr>
      </a:lvl8pPr>
      <a:lvl9pPr marL="1828800" algn="l" rtl="0" fontAlgn="base">
        <a:spcBef>
          <a:spcPct val="0"/>
        </a:spcBef>
        <a:spcAft>
          <a:spcPct val="0"/>
        </a:spcAft>
        <a:defRPr sz="2800" b="1">
          <a:solidFill>
            <a:srgbClr val="0000FF"/>
          </a:solidFill>
          <a:latin typeface="Comic Sans MS" pitchFamily="46"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65" charset="2"/>
        <a:buBlip>
          <a:blip r:embed="rId14"/>
        </a:buBlip>
        <a:defRPr sz="2800">
          <a:solidFill>
            <a:schemeClr val="tx1"/>
          </a:solidFill>
          <a:latin typeface="+mn-lt"/>
          <a:ea typeface="ＭＳ Ｐゴシック" pitchFamily="-28" charset="-128"/>
          <a:cs typeface="ＭＳ Ｐゴシック" pitchFamily="-28" charset="-128"/>
        </a:defRPr>
      </a:lvl1pPr>
      <a:lvl2pPr marL="742950" indent="-285750" algn="l" rtl="0" eaLnBrk="0" fontAlgn="base" hangingPunct="0">
        <a:spcBef>
          <a:spcPct val="20000"/>
        </a:spcBef>
        <a:spcAft>
          <a:spcPct val="0"/>
        </a:spcAft>
        <a:buClr>
          <a:schemeClr val="hlink"/>
        </a:buClr>
        <a:buSzPct val="65000"/>
        <a:buFont typeface="Wingdings" pitchFamily="-65" charset="2"/>
        <a:buChar char="¬"/>
        <a:defRPr sz="2600">
          <a:solidFill>
            <a:schemeClr val="tx1"/>
          </a:solidFill>
          <a:latin typeface="+mn-lt"/>
          <a:ea typeface="ＭＳ Ｐゴシック" pitchFamily="46" charset="-128"/>
        </a:defRPr>
      </a:lvl2pPr>
      <a:lvl3pPr marL="1143000" indent="-228600" algn="l" rtl="0" eaLnBrk="0" fontAlgn="base" hangingPunct="0">
        <a:spcBef>
          <a:spcPct val="20000"/>
        </a:spcBef>
        <a:spcAft>
          <a:spcPct val="0"/>
        </a:spcAft>
        <a:buClr>
          <a:srgbClr val="F29000"/>
        </a:buClr>
        <a:buSzPct val="55000"/>
        <a:buFont typeface="Wingdings" pitchFamily="-65" charset="2"/>
        <a:buChar char="v"/>
        <a:defRPr sz="2400">
          <a:solidFill>
            <a:schemeClr val="tx1"/>
          </a:solidFill>
          <a:latin typeface="+mn-lt"/>
          <a:ea typeface="ＭＳ Ｐゴシック" pitchFamily="46" charset="-128"/>
        </a:defRPr>
      </a:lvl3pPr>
      <a:lvl4pPr marL="1600200" indent="-228600" algn="l" rtl="0" eaLnBrk="0" fontAlgn="base" hangingPunct="0">
        <a:spcBef>
          <a:spcPct val="20000"/>
        </a:spcBef>
        <a:spcAft>
          <a:spcPct val="0"/>
        </a:spcAft>
        <a:buClr>
          <a:schemeClr val="accent2"/>
        </a:buClr>
        <a:buSzPct val="55000"/>
        <a:buFont typeface="Wingdings" pitchFamily="-65" charset="2"/>
        <a:buChar char="n"/>
        <a:defRPr sz="2000">
          <a:solidFill>
            <a:schemeClr val="tx1"/>
          </a:solidFill>
          <a:latin typeface="+mn-lt"/>
          <a:ea typeface="ＭＳ Ｐゴシック" pitchFamily="46" charset="-128"/>
        </a:defRPr>
      </a:lvl4pPr>
      <a:lvl5pPr marL="2057400" indent="-228600" algn="l" rtl="0" eaLnBrk="0" fontAlgn="base" hangingPunct="0">
        <a:spcBef>
          <a:spcPct val="20000"/>
        </a:spcBef>
        <a:spcAft>
          <a:spcPct val="0"/>
        </a:spcAft>
        <a:buClr>
          <a:schemeClr val="accent1"/>
        </a:buClr>
        <a:buSzPct val="50000"/>
        <a:buFont typeface="Wingdings" pitchFamily="-65" charset="2"/>
        <a:buChar char="n"/>
        <a:defRPr sz="2000">
          <a:solidFill>
            <a:schemeClr val="tx1"/>
          </a:solidFill>
          <a:latin typeface="+mn-lt"/>
          <a:ea typeface="ＭＳ Ｐゴシック" pitchFamily="46" charset="-128"/>
        </a:defRPr>
      </a:lvl5pPr>
      <a:lvl6pPr marL="2514600" indent="-228600" algn="l" rtl="0" fontAlgn="base">
        <a:spcBef>
          <a:spcPct val="20000"/>
        </a:spcBef>
        <a:spcAft>
          <a:spcPct val="0"/>
        </a:spcAft>
        <a:buClr>
          <a:schemeClr val="accent1"/>
        </a:buClr>
        <a:buSzPct val="50000"/>
        <a:buFont typeface="Wingdings" pitchFamily="46" charset="2"/>
        <a:buChar char="n"/>
        <a:defRPr sz="2000">
          <a:solidFill>
            <a:schemeClr val="tx1"/>
          </a:solidFill>
          <a:latin typeface="+mn-lt"/>
          <a:ea typeface="ＭＳ Ｐゴシック" pitchFamily="46" charset="-128"/>
        </a:defRPr>
      </a:lvl6pPr>
      <a:lvl7pPr marL="2971800" indent="-228600" algn="l" rtl="0" fontAlgn="base">
        <a:spcBef>
          <a:spcPct val="20000"/>
        </a:spcBef>
        <a:spcAft>
          <a:spcPct val="0"/>
        </a:spcAft>
        <a:buClr>
          <a:schemeClr val="accent1"/>
        </a:buClr>
        <a:buSzPct val="50000"/>
        <a:buFont typeface="Wingdings" pitchFamily="46" charset="2"/>
        <a:buChar char="n"/>
        <a:defRPr sz="2000">
          <a:solidFill>
            <a:schemeClr val="tx1"/>
          </a:solidFill>
          <a:latin typeface="+mn-lt"/>
          <a:ea typeface="ＭＳ Ｐゴシック" pitchFamily="46" charset="-128"/>
        </a:defRPr>
      </a:lvl7pPr>
      <a:lvl8pPr marL="3429000" indent="-228600" algn="l" rtl="0" fontAlgn="base">
        <a:spcBef>
          <a:spcPct val="20000"/>
        </a:spcBef>
        <a:spcAft>
          <a:spcPct val="0"/>
        </a:spcAft>
        <a:buClr>
          <a:schemeClr val="accent1"/>
        </a:buClr>
        <a:buSzPct val="50000"/>
        <a:buFont typeface="Wingdings" pitchFamily="46" charset="2"/>
        <a:buChar char="n"/>
        <a:defRPr sz="2000">
          <a:solidFill>
            <a:schemeClr val="tx1"/>
          </a:solidFill>
          <a:latin typeface="+mn-lt"/>
          <a:ea typeface="ＭＳ Ｐゴシック" pitchFamily="46" charset="-128"/>
        </a:defRPr>
      </a:lvl8pPr>
      <a:lvl9pPr marL="3886200" indent="-228600" algn="l" rtl="0" fontAlgn="base">
        <a:spcBef>
          <a:spcPct val="20000"/>
        </a:spcBef>
        <a:spcAft>
          <a:spcPct val="0"/>
        </a:spcAft>
        <a:buClr>
          <a:schemeClr val="accent1"/>
        </a:buClr>
        <a:buSzPct val="50000"/>
        <a:buFont typeface="Wingdings" pitchFamily="46" charset="2"/>
        <a:buChar char="n"/>
        <a:defRPr sz="2000">
          <a:solidFill>
            <a:schemeClr val="tx1"/>
          </a:solidFill>
          <a:latin typeface="+mn-lt"/>
          <a:ea typeface="ＭＳ Ｐゴシック" pitchFamily="46"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8"/>
          <p:cNvSpPr>
            <a:spLocks noChangeArrowheads="1"/>
          </p:cNvSpPr>
          <p:nvPr/>
        </p:nvSpPr>
        <p:spPr bwMode="auto">
          <a:xfrm>
            <a:off x="1143000" y="3505200"/>
            <a:ext cx="7315200" cy="1219200"/>
          </a:xfrm>
          <a:prstGeom prst="rect">
            <a:avLst/>
          </a:prstGeom>
          <a:noFill/>
          <a:ln w="9525">
            <a:noFill/>
            <a:miter lim="800000"/>
            <a:headEnd/>
            <a:tailEnd/>
          </a:ln>
        </p:spPr>
        <p:txBody>
          <a:bodyPr>
            <a:prstTxWarp prst="textNoShape">
              <a:avLst/>
            </a:prstTxWarp>
          </a:bodyPr>
          <a:lstStyle/>
          <a:p>
            <a:pPr algn="ctr">
              <a:spcBef>
                <a:spcPct val="20000"/>
              </a:spcBef>
              <a:buClr>
                <a:schemeClr val="folHlink"/>
              </a:buClr>
              <a:buSzPct val="60000"/>
            </a:pPr>
            <a:r>
              <a:rPr lang="en-US" sz="3000" b="0" i="0" dirty="0" smtClean="0">
                <a:solidFill>
                  <a:srgbClr val="FF0000"/>
                </a:solidFill>
                <a:latin typeface="Arial" pitchFamily="-65" charset="0"/>
              </a:rPr>
              <a:t>Polyglot Installation &amp; Development</a:t>
            </a:r>
          </a:p>
          <a:p>
            <a:pPr algn="ctr">
              <a:spcBef>
                <a:spcPct val="20000"/>
              </a:spcBef>
              <a:buClr>
                <a:schemeClr val="folHlink"/>
              </a:buClr>
              <a:buSzPct val="60000"/>
            </a:pPr>
            <a:r>
              <a:rPr lang="en-US" sz="3000" b="0" i="0" dirty="0" smtClean="0">
                <a:solidFill>
                  <a:srgbClr val="FF0000"/>
                </a:solidFill>
                <a:latin typeface="Arial" pitchFamily="-65" charset="0"/>
              </a:rPr>
              <a:t> Review</a:t>
            </a:r>
            <a:endParaRPr lang="en-US" sz="3000" b="0" i="0" dirty="0">
              <a:solidFill>
                <a:srgbClr val="FF0000"/>
              </a:solidFill>
              <a:latin typeface="Arial" pitchFamily="-65"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Step1: write your test case X.et</a:t>
            </a:r>
            <a:endParaRPr lang="zh-CN" altLang="en-US" dirty="0"/>
          </a:p>
        </p:txBody>
      </p:sp>
      <p:sp>
        <p:nvSpPr>
          <p:cNvPr id="3" name="Content Placeholder 2"/>
          <p:cNvSpPr>
            <a:spLocks noGrp="1"/>
          </p:cNvSpPr>
          <p:nvPr>
            <p:ph idx="1"/>
          </p:nvPr>
        </p:nvSpPr>
        <p:spPr/>
        <p:txBody>
          <a:bodyPr/>
          <a:lstStyle/>
          <a:p>
            <a:pPr>
              <a:buNone/>
            </a:pPr>
            <a:r>
              <a:rPr lang="en-US" altLang="zh-CN" sz="2000" dirty="0" smtClean="0"/>
              <a:t>class X{</a:t>
            </a:r>
          </a:p>
          <a:p>
            <a:pPr>
              <a:buNone/>
            </a:pPr>
            <a:r>
              <a:rPr lang="en-US" altLang="zh-CN" sz="2000" dirty="0" smtClean="0"/>
              <a:t>      Y </a:t>
            </a:r>
            <a:r>
              <a:rPr lang="en-US" altLang="zh-CN" sz="2000" dirty="0" err="1" smtClean="0">
                <a:solidFill>
                  <a:srgbClr val="FF0000"/>
                </a:solidFill>
              </a:rPr>
              <a:t>ctrlHigh</a:t>
            </a:r>
            <a:r>
              <a:rPr lang="en-US" altLang="zh-CN" sz="2000" dirty="0" smtClean="0"/>
              <a:t> </a:t>
            </a:r>
            <a:r>
              <a:rPr lang="en-US" altLang="zh-CN" sz="2000" dirty="0" err="1" smtClean="0"/>
              <a:t>fieldA</a:t>
            </a:r>
            <a:r>
              <a:rPr lang="en-US" altLang="zh-CN" sz="2000" dirty="0" smtClean="0"/>
              <a:t>;</a:t>
            </a:r>
          </a:p>
          <a:p>
            <a:pPr>
              <a:buNone/>
            </a:pPr>
            <a:r>
              <a:rPr lang="en-US" altLang="zh-CN" sz="2000" dirty="0" smtClean="0"/>
              <a:t>      Y field = new Y </a:t>
            </a:r>
            <a:r>
              <a:rPr lang="en-US" altLang="zh-CN" sz="2000" dirty="0" err="1" smtClean="0">
                <a:solidFill>
                  <a:srgbClr val="FF0000"/>
                </a:solidFill>
              </a:rPr>
              <a:t>ctrlHigh</a:t>
            </a:r>
            <a:r>
              <a:rPr lang="en-US" altLang="zh-CN" sz="2000" dirty="0" smtClean="0"/>
              <a:t>();</a:t>
            </a:r>
          </a:p>
          <a:p>
            <a:pPr>
              <a:buNone/>
            </a:pPr>
            <a:r>
              <a:rPr lang="en-US" altLang="zh-CN" sz="2000" dirty="0" smtClean="0"/>
              <a:t>}</a:t>
            </a:r>
          </a:p>
          <a:p>
            <a:pPr>
              <a:buNone/>
            </a:pPr>
            <a:endParaRPr lang="en-US" altLang="zh-CN" sz="2000" dirty="0" smtClean="0"/>
          </a:p>
          <a:p>
            <a:pPr>
              <a:buNone/>
            </a:pPr>
            <a:r>
              <a:rPr lang="en-US" altLang="zh-CN" sz="2000" dirty="0" smtClean="0"/>
              <a:t>class Y {</a:t>
            </a:r>
          </a:p>
          <a:p>
            <a:pPr>
              <a:buNone/>
            </a:pPr>
            <a:r>
              <a:rPr lang="en-US" altLang="zh-CN" sz="2000" dirty="0" smtClean="0"/>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Step2: alter flex file (</a:t>
            </a:r>
            <a:r>
              <a:rPr lang="en-US" altLang="zh-CN" dirty="0" err="1" smtClean="0"/>
              <a:t>lexing</a:t>
            </a:r>
            <a:r>
              <a:rPr lang="en-US" altLang="zh-CN" dirty="0" smtClean="0"/>
              <a:t>)</a:t>
            </a:r>
            <a:endParaRPr lang="zh-CN" altLang="en-US" dirty="0"/>
          </a:p>
        </p:txBody>
      </p:sp>
      <p:sp>
        <p:nvSpPr>
          <p:cNvPr id="3" name="Content Placeholder 2"/>
          <p:cNvSpPr>
            <a:spLocks noGrp="1"/>
          </p:cNvSpPr>
          <p:nvPr>
            <p:ph idx="1"/>
          </p:nvPr>
        </p:nvSpPr>
        <p:spPr/>
        <p:txBody>
          <a:bodyPr/>
          <a:lstStyle/>
          <a:p>
            <a:r>
              <a:rPr lang="en-US" altLang="zh-CN" dirty="0" smtClean="0"/>
              <a:t>Add a new keyword “</a:t>
            </a:r>
            <a:r>
              <a:rPr lang="en-US" altLang="zh-CN" dirty="0" err="1" smtClean="0"/>
              <a:t>ctrlHigh</a:t>
            </a:r>
            <a:r>
              <a:rPr lang="en-US" altLang="zh-CN" dirty="0" smtClean="0"/>
              <a:t>” in </a:t>
            </a:r>
            <a:r>
              <a:rPr lang="en-US" altLang="zh-CN" dirty="0" smtClean="0">
                <a:solidFill>
                  <a:srgbClr val="FF0000"/>
                </a:solidFill>
              </a:rPr>
              <a:t>parse/</a:t>
            </a:r>
            <a:r>
              <a:rPr lang="en-US" altLang="zh-CN" dirty="0" err="1" smtClean="0">
                <a:solidFill>
                  <a:srgbClr val="FF0000"/>
                </a:solidFill>
              </a:rPr>
              <a:t>et.flex</a:t>
            </a:r>
            <a:endParaRPr lang="en-US" altLang="zh-CN" dirty="0" smtClean="0">
              <a:solidFill>
                <a:srgbClr val="FF0000"/>
              </a:solidFill>
            </a:endParaRPr>
          </a:p>
          <a:p>
            <a:pPr>
              <a:buNone/>
            </a:pPr>
            <a:r>
              <a:rPr lang="en-US" altLang="zh-CN" sz="2000" dirty="0" smtClean="0"/>
              <a:t>	…</a:t>
            </a:r>
          </a:p>
          <a:p>
            <a:pPr>
              <a:buNone/>
            </a:pPr>
            <a:r>
              <a:rPr lang="en-US" altLang="zh-CN" sz="2000" dirty="0" smtClean="0"/>
              <a:t>	</a:t>
            </a:r>
            <a:r>
              <a:rPr lang="en-US" altLang="zh-CN" sz="2000" dirty="0" err="1" smtClean="0"/>
              <a:t>keywords.put</a:t>
            </a:r>
            <a:r>
              <a:rPr lang="en-US" altLang="zh-CN" sz="2000" dirty="0" smtClean="0"/>
              <a:t>("throws",        new Integer(</a:t>
            </a:r>
            <a:r>
              <a:rPr lang="en-US" altLang="zh-CN" sz="2000" dirty="0" err="1" smtClean="0"/>
              <a:t>sym.THROWS</a:t>
            </a:r>
            <a:r>
              <a:rPr lang="en-US" altLang="zh-CN" sz="2000" dirty="0" smtClean="0"/>
              <a:t>));</a:t>
            </a:r>
          </a:p>
          <a:p>
            <a:pPr>
              <a:buNone/>
            </a:pPr>
            <a:r>
              <a:rPr lang="en-US" altLang="zh-CN" sz="2000" dirty="0" smtClean="0"/>
              <a:t>	</a:t>
            </a:r>
            <a:r>
              <a:rPr lang="en-US" altLang="zh-CN" sz="2000" dirty="0" err="1" smtClean="0"/>
              <a:t>keywords.put</a:t>
            </a:r>
            <a:r>
              <a:rPr lang="en-US" altLang="zh-CN" sz="2000" dirty="0" smtClean="0"/>
              <a:t>("transient",     new Integer(</a:t>
            </a:r>
            <a:r>
              <a:rPr lang="en-US" altLang="zh-CN" sz="2000" dirty="0" err="1" smtClean="0"/>
              <a:t>sym.TRANSIENT</a:t>
            </a:r>
            <a:r>
              <a:rPr lang="en-US" altLang="zh-CN" sz="2000" dirty="0" smtClean="0"/>
              <a:t>));</a:t>
            </a:r>
          </a:p>
          <a:p>
            <a:pPr>
              <a:buNone/>
            </a:pPr>
            <a:r>
              <a:rPr lang="en-US" altLang="zh-CN" sz="2000" dirty="0" smtClean="0"/>
              <a:t>	</a:t>
            </a:r>
            <a:r>
              <a:rPr lang="en-US" altLang="zh-CN" sz="2000" dirty="0" err="1" smtClean="0"/>
              <a:t>keywords.put</a:t>
            </a:r>
            <a:r>
              <a:rPr lang="en-US" altLang="zh-CN" sz="2000" dirty="0" smtClean="0"/>
              <a:t>("try",           new Integer(sym.TRY));</a:t>
            </a:r>
          </a:p>
          <a:p>
            <a:pPr>
              <a:buNone/>
            </a:pPr>
            <a:r>
              <a:rPr lang="en-US" altLang="zh-CN" sz="2000" dirty="0" smtClean="0"/>
              <a:t>	</a:t>
            </a:r>
            <a:r>
              <a:rPr lang="en-US" altLang="zh-CN" sz="2000" dirty="0" err="1" smtClean="0"/>
              <a:t>keywords.put</a:t>
            </a:r>
            <a:r>
              <a:rPr lang="en-US" altLang="zh-CN" sz="2000" dirty="0" smtClean="0"/>
              <a:t>("void",          new Integer(</a:t>
            </a:r>
            <a:r>
              <a:rPr lang="en-US" altLang="zh-CN" sz="2000" dirty="0" err="1" smtClean="0"/>
              <a:t>sym.VOID</a:t>
            </a:r>
            <a:r>
              <a:rPr lang="en-US" altLang="zh-CN" sz="2000" dirty="0" smtClean="0"/>
              <a:t>));</a:t>
            </a:r>
          </a:p>
          <a:p>
            <a:pPr>
              <a:buNone/>
            </a:pPr>
            <a:r>
              <a:rPr lang="en-US" altLang="zh-CN" sz="2000" dirty="0" smtClean="0"/>
              <a:t>	</a:t>
            </a:r>
            <a:r>
              <a:rPr lang="en-US" altLang="zh-CN" sz="2000" dirty="0" err="1" smtClean="0"/>
              <a:t>keywords.put</a:t>
            </a:r>
            <a:r>
              <a:rPr lang="en-US" altLang="zh-CN" sz="2000" dirty="0" smtClean="0"/>
              <a:t>("volatile",      new Integer(</a:t>
            </a:r>
            <a:r>
              <a:rPr lang="en-US" altLang="zh-CN" sz="2000" dirty="0" err="1" smtClean="0"/>
              <a:t>sym.VOLATILE</a:t>
            </a:r>
            <a:r>
              <a:rPr lang="en-US" altLang="zh-CN" sz="2000" dirty="0" smtClean="0"/>
              <a:t>));</a:t>
            </a:r>
          </a:p>
          <a:p>
            <a:pPr>
              <a:buNone/>
            </a:pPr>
            <a:r>
              <a:rPr lang="en-US" altLang="zh-CN" sz="2000" dirty="0" smtClean="0"/>
              <a:t>	</a:t>
            </a:r>
            <a:r>
              <a:rPr lang="en-US" altLang="zh-CN" sz="2000" dirty="0" err="1" smtClean="0"/>
              <a:t>keywords.put</a:t>
            </a:r>
            <a:r>
              <a:rPr lang="en-US" altLang="zh-CN" sz="2000" dirty="0" smtClean="0"/>
              <a:t>("while",         new Integer(</a:t>
            </a:r>
            <a:r>
              <a:rPr lang="en-US" altLang="zh-CN" sz="2000" dirty="0" err="1" smtClean="0"/>
              <a:t>sym.WHILE</a:t>
            </a:r>
            <a:r>
              <a:rPr lang="en-US" altLang="zh-CN" sz="2000" dirty="0" smtClean="0"/>
              <a:t>));</a:t>
            </a:r>
          </a:p>
          <a:p>
            <a:pPr>
              <a:buNone/>
            </a:pPr>
            <a:r>
              <a:rPr lang="en-US" altLang="zh-CN" sz="2000" dirty="0" smtClean="0"/>
              <a:t>	</a:t>
            </a:r>
            <a:r>
              <a:rPr lang="en-US" altLang="zh-CN" sz="2000" dirty="0" err="1" smtClean="0">
                <a:solidFill>
                  <a:srgbClr val="FF0000"/>
                </a:solidFill>
              </a:rPr>
              <a:t>keywords.put</a:t>
            </a:r>
            <a:r>
              <a:rPr lang="en-US" altLang="zh-CN" sz="2000" dirty="0" smtClean="0">
                <a:solidFill>
                  <a:srgbClr val="FF0000"/>
                </a:solidFill>
              </a:rPr>
              <a:t>("</a:t>
            </a:r>
            <a:r>
              <a:rPr lang="en-US" altLang="zh-CN" sz="2000" dirty="0" err="1" smtClean="0">
                <a:solidFill>
                  <a:srgbClr val="FF0000"/>
                </a:solidFill>
              </a:rPr>
              <a:t>ctrlHigh</a:t>
            </a:r>
            <a:r>
              <a:rPr lang="en-US" altLang="zh-CN" sz="2000" dirty="0" smtClean="0">
                <a:solidFill>
                  <a:srgbClr val="FF0000"/>
                </a:solidFill>
              </a:rPr>
              <a:t>“,   new Integer(</a:t>
            </a:r>
            <a:r>
              <a:rPr lang="en-US" altLang="zh-CN" sz="2000" dirty="0" err="1" smtClean="0">
                <a:solidFill>
                  <a:srgbClr val="FF0000"/>
                </a:solidFill>
              </a:rPr>
              <a:t>sym.CTRLHIGH</a:t>
            </a:r>
            <a:r>
              <a:rPr lang="en-US" altLang="zh-CN" sz="2000" dirty="0" smtClean="0">
                <a:solidFill>
                  <a:srgbClr val="FF0000"/>
                </a:solidFill>
              </a:rPr>
              <a:t>));</a:t>
            </a:r>
          </a:p>
          <a:p>
            <a:pPr>
              <a:buNone/>
            </a:pPr>
            <a:r>
              <a:rPr lang="en-US" altLang="zh-CN" sz="2000" dirty="0" smtClean="0">
                <a:solidFill>
                  <a:srgbClr val="FF0000"/>
                </a:solidFill>
              </a:rPr>
              <a:t>	</a:t>
            </a:r>
            <a:r>
              <a:rPr lang="en-US" altLang="zh-CN" sz="2000" dirty="0" smtClean="0"/>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Step3: alter </a:t>
            </a:r>
            <a:r>
              <a:rPr lang="en-US" altLang="zh-CN" dirty="0" err="1" smtClean="0"/>
              <a:t>ppg</a:t>
            </a:r>
            <a:r>
              <a:rPr lang="en-US" altLang="zh-CN" dirty="0" smtClean="0"/>
              <a:t> file (parsing)</a:t>
            </a:r>
            <a:endParaRPr lang="zh-CN" altLang="en-US" dirty="0"/>
          </a:p>
        </p:txBody>
      </p:sp>
      <p:sp>
        <p:nvSpPr>
          <p:cNvPr id="3" name="Content Placeholder 2"/>
          <p:cNvSpPr>
            <a:spLocks noGrp="1"/>
          </p:cNvSpPr>
          <p:nvPr>
            <p:ph idx="1"/>
          </p:nvPr>
        </p:nvSpPr>
        <p:spPr>
          <a:xfrm>
            <a:off x="609600" y="1219200"/>
            <a:ext cx="8077200" cy="5334000"/>
          </a:xfrm>
        </p:spPr>
        <p:txBody>
          <a:bodyPr/>
          <a:lstStyle/>
          <a:p>
            <a:pPr lvl="0">
              <a:defRPr/>
            </a:pPr>
            <a:r>
              <a:rPr lang="en-US" altLang="zh-CN" sz="2400" dirty="0" smtClean="0"/>
              <a:t>Alter “et.pgg” file, add the following lines to the end of the file:</a:t>
            </a:r>
          </a:p>
          <a:p>
            <a:pPr lvl="0">
              <a:buNone/>
              <a:defRPr/>
            </a:pPr>
            <a:r>
              <a:rPr lang="en-US" altLang="zh-CN" sz="2400" dirty="0" smtClean="0">
                <a:solidFill>
                  <a:srgbClr val="FF0000"/>
                </a:solidFill>
              </a:rPr>
              <a:t> </a:t>
            </a:r>
            <a:r>
              <a:rPr lang="en-US" altLang="zh-CN" sz="2400" dirty="0" smtClean="0"/>
              <a:t>(before “start with goal;”)</a:t>
            </a:r>
          </a:p>
          <a:p>
            <a:pPr lvl="0">
              <a:buNone/>
              <a:defRPr/>
            </a:pPr>
            <a:r>
              <a:rPr lang="en-US" altLang="zh-CN" sz="2400" dirty="0" smtClean="0">
                <a:solidFill>
                  <a:srgbClr val="FF0000"/>
                </a:solidFill>
              </a:rPr>
              <a:t> terminal Token CTRLHIGH; </a:t>
            </a:r>
            <a:endParaRPr lang="en-US" altLang="zh-CN" sz="2400" dirty="0" smtClean="0"/>
          </a:p>
          <a:p>
            <a:pPr lvl="0">
              <a:buNone/>
              <a:defRPr/>
            </a:pPr>
            <a:r>
              <a:rPr lang="en-US" altLang="zh-CN" sz="2400" dirty="0" smtClean="0"/>
              <a:t>(after “start with goal;”)</a:t>
            </a:r>
          </a:p>
          <a:p>
            <a:pPr lvl="0">
              <a:buNone/>
              <a:defRPr/>
            </a:pPr>
            <a:r>
              <a:rPr lang="en-US" altLang="zh-CN" sz="2400" dirty="0" smtClean="0">
                <a:solidFill>
                  <a:srgbClr val="FF0000"/>
                </a:solidFill>
              </a:rPr>
              <a:t>override </a:t>
            </a:r>
            <a:r>
              <a:rPr lang="en-US" altLang="zh-CN" sz="2400" dirty="0" err="1" smtClean="0">
                <a:solidFill>
                  <a:srgbClr val="FF0000"/>
                </a:solidFill>
              </a:rPr>
              <a:t>class_or_interface_type</a:t>
            </a:r>
            <a:r>
              <a:rPr lang="en-US" altLang="zh-CN" sz="2400" dirty="0" smtClean="0">
                <a:solidFill>
                  <a:srgbClr val="FF0000"/>
                </a:solidFill>
              </a:rPr>
              <a:t> ::=    	</a:t>
            </a:r>
          </a:p>
          <a:p>
            <a:pPr lvl="0">
              <a:buNone/>
              <a:defRPr/>
            </a:pPr>
            <a:r>
              <a:rPr lang="en-US" altLang="zh-CN" sz="2400" dirty="0" smtClean="0">
                <a:solidFill>
                  <a:srgbClr val="FF0000"/>
                </a:solidFill>
              </a:rPr>
              <a:t>	</a:t>
            </a:r>
            <a:r>
              <a:rPr lang="en-US" altLang="zh-CN" sz="2400" dirty="0" err="1" smtClean="0">
                <a:solidFill>
                  <a:srgbClr val="FF0000"/>
                </a:solidFill>
              </a:rPr>
              <a:t>name:a</a:t>
            </a:r>
            <a:r>
              <a:rPr lang="en-US" altLang="zh-CN" sz="2400" dirty="0" smtClean="0">
                <a:solidFill>
                  <a:srgbClr val="FF0000"/>
                </a:solidFill>
              </a:rPr>
              <a:t> {:  RESULT =(</a:t>
            </a:r>
            <a:r>
              <a:rPr lang="en-US" altLang="zh-CN" sz="2400" dirty="0" err="1" smtClean="0">
                <a:solidFill>
                  <a:srgbClr val="FF0000"/>
                </a:solidFill>
              </a:rPr>
              <a:t>MyAmbTypeNode_c</a:t>
            </a:r>
            <a:r>
              <a:rPr lang="en-US" altLang="zh-CN" sz="2400" dirty="0" smtClean="0">
                <a:solidFill>
                  <a:srgbClr val="FF0000"/>
                </a:solidFill>
              </a:rPr>
              <a:t>)</a:t>
            </a:r>
            <a:r>
              <a:rPr lang="en-US" altLang="zh-CN" sz="2400" dirty="0" err="1" smtClean="0">
                <a:solidFill>
                  <a:srgbClr val="FF0000"/>
                </a:solidFill>
              </a:rPr>
              <a:t>a.toType</a:t>
            </a:r>
            <a:r>
              <a:rPr lang="en-US" altLang="zh-CN" sz="2400" dirty="0" smtClean="0">
                <a:solidFill>
                  <a:srgbClr val="FF0000"/>
                </a:solidFill>
              </a:rPr>
              <a:t>();  :}    </a:t>
            </a:r>
          </a:p>
          <a:p>
            <a:pPr lvl="0">
              <a:buNone/>
              <a:defRPr/>
            </a:pPr>
            <a:r>
              <a:rPr lang="en-US" altLang="zh-CN" sz="2400" dirty="0" smtClean="0">
                <a:solidFill>
                  <a:srgbClr val="FF0000"/>
                </a:solidFill>
              </a:rPr>
              <a:t>	|  </a:t>
            </a:r>
            <a:r>
              <a:rPr lang="en-US" altLang="zh-CN" sz="2400" dirty="0" err="1" smtClean="0">
                <a:solidFill>
                  <a:srgbClr val="FF0000"/>
                </a:solidFill>
              </a:rPr>
              <a:t>name:a</a:t>
            </a:r>
            <a:r>
              <a:rPr lang="en-US" altLang="zh-CN" sz="2400" dirty="0" smtClean="0">
                <a:solidFill>
                  <a:srgbClr val="FF0000"/>
                </a:solidFill>
              </a:rPr>
              <a:t> CTRLHIGH  {:    	RESULT = (</a:t>
            </a:r>
            <a:r>
              <a:rPr lang="en-US" altLang="zh-CN" sz="2400" dirty="0" err="1" smtClean="0">
                <a:solidFill>
                  <a:srgbClr val="FF0000"/>
                </a:solidFill>
              </a:rPr>
              <a:t>MyAmbTypeNode_c</a:t>
            </a:r>
            <a:r>
              <a:rPr lang="en-US" altLang="zh-CN" sz="2400" dirty="0" smtClean="0">
                <a:solidFill>
                  <a:srgbClr val="FF0000"/>
                </a:solidFill>
              </a:rPr>
              <a:t>)</a:t>
            </a:r>
            <a:r>
              <a:rPr lang="en-US" altLang="zh-CN" sz="2400" dirty="0" err="1" smtClean="0">
                <a:solidFill>
                  <a:srgbClr val="FF0000"/>
                </a:solidFill>
              </a:rPr>
              <a:t>a.toType</a:t>
            </a:r>
            <a:r>
              <a:rPr lang="en-US" altLang="zh-CN" sz="2400" dirty="0" smtClean="0">
                <a:solidFill>
                  <a:srgbClr val="FF0000"/>
                </a:solidFill>
              </a:rPr>
              <a:t>();    :}    ;</a:t>
            </a:r>
          </a:p>
          <a:p>
            <a:pPr lvl="0">
              <a:buNone/>
              <a:defRPr/>
            </a:pPr>
            <a:endParaRPr lang="en-US" altLang="zh-CN" sz="2400" dirty="0" smtClean="0">
              <a:solidFill>
                <a:srgbClr val="FF0000"/>
              </a:solidFill>
            </a:endParaRPr>
          </a:p>
          <a:p>
            <a:pPr lvl="0">
              <a:buNone/>
              <a:defRPr/>
            </a:pPr>
            <a:r>
              <a:rPr lang="en-US" altLang="zh-CN" sz="2400" dirty="0" smtClean="0"/>
              <a:t>(Java12.cup)</a:t>
            </a:r>
          </a:p>
        </p:txBody>
      </p:sp>
      <p:sp>
        <p:nvSpPr>
          <p:cNvPr id="4" name="Content Placeholder 2"/>
          <p:cNvSpPr txBox="1">
            <a:spLocks/>
          </p:cNvSpPr>
          <p:nvPr/>
        </p:nvSpPr>
        <p:spPr bwMode="auto">
          <a:xfrm>
            <a:off x="762000" y="1143000"/>
            <a:ext cx="8077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chemeClr val="folHlink"/>
              </a:buClr>
              <a:buSzPct val="60000"/>
              <a:tabLst/>
              <a:defRPr/>
            </a:pPr>
            <a:endParaRPr kumimoji="0" lang="en-US" altLang="zh-CN" sz="2000" b="0" i="0" u="none" strike="noStrike" kern="0" cap="none" spc="0" normalizeH="0" baseline="0" noProof="0" dirty="0" smtClean="0">
              <a:ln>
                <a:noFill/>
              </a:ln>
              <a:solidFill>
                <a:schemeClr val="tx1"/>
              </a:solidFill>
              <a:effectLst/>
              <a:uLnTx/>
              <a:uFillTx/>
              <a:latin typeface="+mn-lt"/>
              <a:ea typeface="ＭＳ Ｐゴシック" pitchFamily="-28" charset="-128"/>
              <a:cs typeface="ＭＳ Ｐゴシック" pitchFamily="-28" charset="-128"/>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Note</a:t>
            </a:r>
            <a:endParaRPr lang="zh-CN" altLang="en-US" dirty="0"/>
          </a:p>
        </p:txBody>
      </p:sp>
      <p:sp>
        <p:nvSpPr>
          <p:cNvPr id="3" name="Content Placeholder 2"/>
          <p:cNvSpPr>
            <a:spLocks noGrp="1"/>
          </p:cNvSpPr>
          <p:nvPr>
            <p:ph idx="1"/>
          </p:nvPr>
        </p:nvSpPr>
        <p:spPr/>
        <p:txBody>
          <a:bodyPr/>
          <a:lstStyle/>
          <a:p>
            <a:r>
              <a:rPr lang="en-US" altLang="zh-CN" dirty="0" smtClean="0"/>
              <a:t>Do </a:t>
            </a:r>
            <a:r>
              <a:rPr lang="en-US" altLang="zh-CN" dirty="0" smtClean="0">
                <a:solidFill>
                  <a:srgbClr val="FF0000"/>
                </a:solidFill>
              </a:rPr>
              <a:t>NOT</a:t>
            </a:r>
            <a:r>
              <a:rPr lang="en-US" altLang="zh-CN" dirty="0" smtClean="0"/>
              <a:t> alter the other files located in your extension’s “parse” directory.</a:t>
            </a:r>
          </a:p>
          <a:p>
            <a:pPr lvl="1"/>
            <a:r>
              <a:rPr lang="en-US" altLang="zh-CN" dirty="0" smtClean="0"/>
              <a:t>Some </a:t>
            </a:r>
            <a:r>
              <a:rPr lang="en-US" altLang="zh-CN" dirty="0" err="1" smtClean="0"/>
              <a:t>ofthose</a:t>
            </a:r>
            <a:r>
              <a:rPr lang="en-US" altLang="zh-CN" dirty="0" smtClean="0"/>
              <a:t> files will be automatically generated by Polyglot once you recompile your extension.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Step4: alter </a:t>
            </a:r>
            <a:r>
              <a:rPr lang="en-US" altLang="zh-CN" dirty="0" err="1" smtClean="0"/>
              <a:t>nodefactory</a:t>
            </a:r>
            <a:r>
              <a:rPr lang="en-US" altLang="zh-CN" dirty="0" smtClean="0"/>
              <a:t> file</a:t>
            </a:r>
            <a:endParaRPr lang="zh-CN" altLang="en-US" dirty="0"/>
          </a:p>
        </p:txBody>
      </p:sp>
      <p:sp>
        <p:nvSpPr>
          <p:cNvPr id="3" name="Content Placeholder 2"/>
          <p:cNvSpPr>
            <a:spLocks noGrp="1"/>
          </p:cNvSpPr>
          <p:nvPr>
            <p:ph idx="1"/>
          </p:nvPr>
        </p:nvSpPr>
        <p:spPr/>
        <p:txBody>
          <a:bodyPr/>
          <a:lstStyle/>
          <a:p>
            <a:r>
              <a:rPr lang="en-US" altLang="zh-CN" dirty="0" smtClean="0"/>
              <a:t>In </a:t>
            </a:r>
            <a:r>
              <a:rPr lang="en-US" altLang="zh-CN" dirty="0" err="1" smtClean="0"/>
              <a:t>ast</a:t>
            </a:r>
            <a:r>
              <a:rPr lang="en-US" altLang="zh-CN" dirty="0" smtClean="0"/>
              <a:t>/etNodeFactory_c.java, override </a:t>
            </a:r>
            <a:r>
              <a:rPr lang="en-US" altLang="zh-CN" dirty="0" err="1" smtClean="0"/>
              <a:t>AmbTypeNode</a:t>
            </a:r>
            <a:r>
              <a:rPr lang="en-US" altLang="zh-CN" dirty="0" smtClean="0"/>
              <a:t>(…) method</a:t>
            </a:r>
          </a:p>
          <a:p>
            <a:pPr>
              <a:buNone/>
            </a:pPr>
            <a:r>
              <a:rPr lang="en-US" altLang="zh-CN" sz="2000" dirty="0" smtClean="0"/>
              <a:t>	</a:t>
            </a:r>
          </a:p>
          <a:p>
            <a:pPr>
              <a:buNone/>
            </a:pPr>
            <a:r>
              <a:rPr lang="en-US" altLang="zh-CN" sz="2000" dirty="0" smtClean="0"/>
              <a:t> public </a:t>
            </a:r>
            <a:r>
              <a:rPr lang="en-US" altLang="zh-CN" sz="2000" dirty="0" err="1" smtClean="0"/>
              <a:t>AmbTypeNode</a:t>
            </a:r>
            <a:r>
              <a:rPr lang="en-US" altLang="zh-CN" sz="2000" dirty="0" smtClean="0"/>
              <a:t> </a:t>
            </a:r>
            <a:r>
              <a:rPr lang="en-US" altLang="zh-CN" sz="2000" dirty="0" err="1" smtClean="0"/>
              <a:t>AmbTypeNode</a:t>
            </a:r>
            <a:r>
              <a:rPr lang="en-US" altLang="zh-CN" sz="2000" dirty="0" smtClean="0"/>
              <a:t>(Position pos, </a:t>
            </a:r>
            <a:r>
              <a:rPr lang="en-US" altLang="zh-CN" sz="2000" dirty="0" err="1" smtClean="0"/>
              <a:t>QualifierNode</a:t>
            </a:r>
            <a:r>
              <a:rPr lang="en-US" altLang="zh-CN" sz="2000" dirty="0" smtClean="0"/>
              <a:t> qualifier, Id name) {        </a:t>
            </a:r>
          </a:p>
          <a:p>
            <a:pPr>
              <a:buNone/>
            </a:pPr>
            <a:r>
              <a:rPr lang="en-US" altLang="zh-CN" sz="2000" dirty="0" smtClean="0"/>
              <a:t>		</a:t>
            </a:r>
            <a:r>
              <a:rPr lang="en-US" altLang="zh-CN" sz="2000" dirty="0" err="1" smtClean="0"/>
              <a:t>AmbTypeNode</a:t>
            </a:r>
            <a:r>
              <a:rPr lang="en-US" altLang="zh-CN" sz="2000" dirty="0" smtClean="0"/>
              <a:t> n = new </a:t>
            </a:r>
            <a:r>
              <a:rPr lang="en-US" altLang="zh-CN" sz="2000" dirty="0" err="1" smtClean="0"/>
              <a:t>MyAmbTypeNode_c</a:t>
            </a:r>
            <a:r>
              <a:rPr lang="en-US" altLang="zh-CN" sz="2000" dirty="0" smtClean="0"/>
              <a:t>(pos, qualifier, 							name);</a:t>
            </a:r>
          </a:p>
          <a:p>
            <a:pPr>
              <a:buNone/>
            </a:pPr>
            <a:r>
              <a:rPr lang="en-US" altLang="zh-CN" sz="2000" dirty="0" smtClean="0"/>
              <a:t>		return n;    } </a:t>
            </a:r>
          </a:p>
        </p:txBody>
      </p:sp>
      <p:sp>
        <p:nvSpPr>
          <p:cNvPr id="5" name="Rectangle 4"/>
          <p:cNvSpPr/>
          <p:nvPr/>
        </p:nvSpPr>
        <p:spPr>
          <a:xfrm>
            <a:off x="2057400" y="4648200"/>
            <a:ext cx="4953000" cy="1323439"/>
          </a:xfrm>
          <a:prstGeom prst="rect">
            <a:avLst/>
          </a:prstGeom>
        </p:spPr>
        <p:txBody>
          <a:bodyPr wrap="square">
            <a:spAutoFit/>
          </a:bodyPr>
          <a:lstStyle/>
          <a:p>
            <a:r>
              <a:rPr lang="en-US" altLang="zh-CN" dirty="0" smtClean="0"/>
              <a:t>If you have no clue what is going on, check out “Factory Methods” design pattern. The rough idea is the </a:t>
            </a:r>
            <a:r>
              <a:rPr lang="en-US" altLang="zh-CN" dirty="0" err="1" smtClean="0"/>
              <a:t>etNodeFactory_c</a:t>
            </a:r>
            <a:r>
              <a:rPr lang="en-US" altLang="zh-CN" dirty="0" smtClean="0"/>
              <a:t> here is the “factory” to generate all AST nodes.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Step5: create a new AST node</a:t>
            </a:r>
            <a:endParaRPr lang="zh-CN" altLang="en-US" dirty="0"/>
          </a:p>
        </p:txBody>
      </p:sp>
      <p:sp>
        <p:nvSpPr>
          <p:cNvPr id="3" name="Content Placeholder 2"/>
          <p:cNvSpPr>
            <a:spLocks noGrp="1"/>
          </p:cNvSpPr>
          <p:nvPr>
            <p:ph idx="1"/>
          </p:nvPr>
        </p:nvSpPr>
        <p:spPr/>
        <p:txBody>
          <a:bodyPr/>
          <a:lstStyle/>
          <a:p>
            <a:r>
              <a:rPr lang="en-US" altLang="zh-CN" dirty="0" smtClean="0"/>
              <a:t>In directory “</a:t>
            </a:r>
            <a:r>
              <a:rPr lang="en-US" altLang="zh-CN" dirty="0" err="1" smtClean="0"/>
              <a:t>ast</a:t>
            </a:r>
            <a:r>
              <a:rPr lang="en-US" altLang="zh-CN" dirty="0" smtClean="0"/>
              <a:t>”, create a new AST node - </a:t>
            </a:r>
            <a:r>
              <a:rPr lang="en-US" altLang="zh-CN" dirty="0" err="1" smtClean="0"/>
              <a:t>MyAmbTypeNode_c</a:t>
            </a:r>
            <a:endParaRPr lang="en-US" altLang="zh-CN" dirty="0" smtClean="0"/>
          </a:p>
          <a:p>
            <a:pPr lvl="3">
              <a:buNone/>
            </a:pPr>
            <a:endParaRPr lang="en-US" altLang="zh-CN" sz="1400" dirty="0" smtClean="0"/>
          </a:p>
          <a:p>
            <a:pPr lvl="3">
              <a:buNone/>
            </a:pPr>
            <a:endParaRPr lang="en-US" altLang="zh-CN" sz="1400" dirty="0" smtClean="0"/>
          </a:p>
          <a:p>
            <a:pPr lvl="3">
              <a:buNone/>
            </a:pPr>
            <a:r>
              <a:rPr lang="en-US" altLang="zh-CN" sz="1400" dirty="0" smtClean="0"/>
              <a:t>public class </a:t>
            </a:r>
            <a:r>
              <a:rPr lang="en-US" altLang="zh-CN" sz="1400" dirty="0" err="1" smtClean="0"/>
              <a:t>MyAmbTypeNode_c</a:t>
            </a:r>
            <a:r>
              <a:rPr lang="en-US" altLang="zh-CN" sz="1400" dirty="0" smtClean="0"/>
              <a:t> extends </a:t>
            </a:r>
            <a:r>
              <a:rPr lang="en-US" altLang="zh-CN" sz="1400" dirty="0" err="1" smtClean="0"/>
              <a:t>AmbTypeNode_c</a:t>
            </a:r>
            <a:r>
              <a:rPr lang="en-US" altLang="zh-CN" sz="1400" dirty="0" smtClean="0"/>
              <a:t> {</a:t>
            </a:r>
          </a:p>
          <a:p>
            <a:pPr lvl="3">
              <a:buNone/>
            </a:pPr>
            <a:r>
              <a:rPr lang="en-US" altLang="zh-CN" sz="1400" dirty="0" smtClean="0"/>
              <a:t>	private </a:t>
            </a:r>
            <a:r>
              <a:rPr lang="en-US" altLang="zh-CN" sz="1400" dirty="0" err="1" smtClean="0"/>
              <a:t>boolean</a:t>
            </a:r>
            <a:r>
              <a:rPr lang="en-US" altLang="zh-CN" sz="1400" dirty="0" smtClean="0"/>
              <a:t> </a:t>
            </a:r>
            <a:r>
              <a:rPr lang="en-US" altLang="zh-CN" sz="1400" dirty="0" err="1" smtClean="0"/>
              <a:t>isLow</a:t>
            </a:r>
            <a:r>
              <a:rPr lang="en-US" altLang="zh-CN" sz="1400" dirty="0" smtClean="0"/>
              <a:t>;</a:t>
            </a:r>
          </a:p>
          <a:p>
            <a:pPr lvl="3">
              <a:buNone/>
            </a:pPr>
            <a:r>
              <a:rPr lang="en-US" altLang="zh-CN" sz="1400" dirty="0" smtClean="0"/>
              <a:t>		</a:t>
            </a:r>
          </a:p>
          <a:p>
            <a:pPr lvl="3">
              <a:buNone/>
            </a:pPr>
            <a:r>
              <a:rPr lang="en-US" altLang="zh-CN" sz="1400" dirty="0" smtClean="0"/>
              <a:t>	public </a:t>
            </a:r>
            <a:r>
              <a:rPr lang="en-US" altLang="zh-CN" sz="1400" dirty="0" err="1" smtClean="0"/>
              <a:t>MyAmbTypeNode_c</a:t>
            </a:r>
            <a:r>
              <a:rPr lang="en-US" altLang="zh-CN" sz="1400" dirty="0" smtClean="0"/>
              <a:t>(Position pos, </a:t>
            </a:r>
            <a:r>
              <a:rPr lang="en-US" altLang="zh-CN" sz="1400" dirty="0" err="1" smtClean="0"/>
              <a:t>QualifierNode</a:t>
            </a:r>
            <a:r>
              <a:rPr lang="en-US" altLang="zh-CN" sz="1400" dirty="0" smtClean="0"/>
              <a:t> </a:t>
            </a:r>
            <a:r>
              <a:rPr lang="en-US" altLang="zh-CN" sz="1400" dirty="0" err="1" smtClean="0"/>
              <a:t>qual</a:t>
            </a:r>
            <a:r>
              <a:rPr lang="en-US" altLang="zh-CN" sz="1400" dirty="0" smtClean="0"/>
              <a:t>,</a:t>
            </a:r>
          </a:p>
          <a:p>
            <a:pPr lvl="3">
              <a:buNone/>
            </a:pPr>
            <a:r>
              <a:rPr lang="en-US" altLang="zh-CN" sz="1400" dirty="0" smtClean="0"/>
              <a:t>                       Id name) {</a:t>
            </a:r>
          </a:p>
          <a:p>
            <a:pPr lvl="3">
              <a:buNone/>
            </a:pPr>
            <a:r>
              <a:rPr lang="en-US" altLang="zh-CN" sz="1400" dirty="0" smtClean="0"/>
              <a:t>    		super(</a:t>
            </a:r>
            <a:r>
              <a:rPr lang="en-US" altLang="zh-CN" sz="1400" dirty="0" err="1" smtClean="0"/>
              <a:t>pos,qual,name</a:t>
            </a:r>
            <a:r>
              <a:rPr lang="en-US" altLang="zh-CN" sz="1400" dirty="0" smtClean="0"/>
              <a:t>);</a:t>
            </a:r>
          </a:p>
          <a:p>
            <a:pPr lvl="3">
              <a:buNone/>
            </a:pPr>
            <a:r>
              <a:rPr lang="en-US" altLang="zh-CN" sz="1400" dirty="0" smtClean="0"/>
              <a:t>  	}</a:t>
            </a:r>
          </a:p>
          <a:p>
            <a:pPr lvl="3">
              <a:buNone/>
            </a:pPr>
            <a:r>
              <a:rPr lang="en-US" altLang="zh-CN" sz="1400" dirty="0" smtClean="0"/>
              <a:t>    … write your own getters/setters for the two fields here …</a:t>
            </a:r>
          </a:p>
          <a:p>
            <a:pPr lvl="3">
              <a:buNone/>
            </a:pPr>
            <a:r>
              <a:rPr lang="en-US" altLang="zh-CN" sz="1400" dirty="0" smtClean="0"/>
              <a:t>}</a:t>
            </a:r>
          </a:p>
          <a:p>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Note</a:t>
            </a:r>
            <a:endParaRPr lang="zh-CN" altLang="en-US" dirty="0"/>
          </a:p>
        </p:txBody>
      </p:sp>
      <p:sp>
        <p:nvSpPr>
          <p:cNvPr id="3" name="Content Placeholder 2"/>
          <p:cNvSpPr>
            <a:spLocks noGrp="1"/>
          </p:cNvSpPr>
          <p:nvPr>
            <p:ph idx="1"/>
          </p:nvPr>
        </p:nvSpPr>
        <p:spPr/>
        <p:txBody>
          <a:bodyPr/>
          <a:lstStyle/>
          <a:p>
            <a:r>
              <a:rPr lang="en-US" altLang="zh-CN" dirty="0" smtClean="0"/>
              <a:t>If you are confused with what is going on, a good place to get your bearing is to peak into the “</a:t>
            </a:r>
            <a:r>
              <a:rPr lang="en-US" altLang="zh-CN" dirty="0" smtClean="0">
                <a:solidFill>
                  <a:srgbClr val="FF0000"/>
                </a:solidFill>
              </a:rPr>
              <a:t>$POLYGLOT/</a:t>
            </a:r>
            <a:r>
              <a:rPr lang="en-US" altLang="zh-CN" dirty="0" err="1" smtClean="0">
                <a:solidFill>
                  <a:srgbClr val="FF0000"/>
                </a:solidFill>
              </a:rPr>
              <a:t>src</a:t>
            </a:r>
            <a:r>
              <a:rPr lang="en-US" altLang="zh-CN" dirty="0" smtClean="0">
                <a:solidFill>
                  <a:srgbClr val="FF0000"/>
                </a:solidFill>
              </a:rPr>
              <a:t>/polyglot/parse</a:t>
            </a:r>
            <a:r>
              <a:rPr lang="en-US" altLang="zh-CN" dirty="0" smtClean="0"/>
              <a:t>” directory to see how the base Java compiler is written. </a:t>
            </a:r>
          </a:p>
          <a:p>
            <a:r>
              <a:rPr lang="en-US" altLang="zh-CN" dirty="0" smtClean="0"/>
              <a:t>For most of the base classes such as “</a:t>
            </a:r>
            <a:r>
              <a:rPr lang="en-US" altLang="zh-CN" dirty="0" err="1" smtClean="0"/>
              <a:t>TypeNode</a:t>
            </a:r>
            <a:r>
              <a:rPr lang="en-US" altLang="zh-CN" dirty="0" smtClean="0"/>
              <a:t>” and “</a:t>
            </a:r>
            <a:r>
              <a:rPr lang="en-US" altLang="zh-CN" dirty="0" err="1" smtClean="0"/>
              <a:t>NodeFactory</a:t>
            </a:r>
            <a:r>
              <a:rPr lang="en-US" altLang="zh-CN" dirty="0" smtClean="0"/>
              <a:t>”, they are at </a:t>
            </a:r>
            <a:r>
              <a:rPr lang="en-US" altLang="zh-CN" dirty="0" smtClean="0">
                <a:solidFill>
                  <a:srgbClr val="FF0000"/>
                </a:solidFill>
              </a:rPr>
              <a:t>$POLYGLOT/</a:t>
            </a:r>
            <a:r>
              <a:rPr lang="en-US" altLang="zh-CN" dirty="0" err="1" smtClean="0">
                <a:solidFill>
                  <a:srgbClr val="FF0000"/>
                </a:solidFill>
              </a:rPr>
              <a:t>src</a:t>
            </a:r>
            <a:r>
              <a:rPr lang="en-US" altLang="zh-CN" dirty="0" smtClean="0">
                <a:solidFill>
                  <a:srgbClr val="FF0000"/>
                </a:solidFill>
              </a:rPr>
              <a:t>/polyglot/</a:t>
            </a:r>
            <a:r>
              <a:rPr lang="en-US" altLang="zh-CN" dirty="0" err="1" smtClean="0">
                <a:solidFill>
                  <a:srgbClr val="FF0000"/>
                </a:solidFill>
              </a:rPr>
              <a:t>ast</a:t>
            </a:r>
            <a:endParaRPr lang="en-US" altLang="zh-CN" dirty="0" smtClean="0"/>
          </a:p>
          <a:p>
            <a:r>
              <a:rPr lang="en-US" altLang="zh-CN" dirty="0" smtClean="0"/>
              <a:t>However, you </a:t>
            </a:r>
            <a:r>
              <a:rPr lang="en-US" altLang="zh-CN" dirty="0" smtClean="0">
                <a:solidFill>
                  <a:srgbClr val="FF0000"/>
                </a:solidFill>
              </a:rPr>
              <a:t>SHOULD NOT </a:t>
            </a:r>
            <a:r>
              <a:rPr lang="en-US" altLang="zh-CN" dirty="0" smtClean="0"/>
              <a:t>alter any file there – it’s always a good programming practice to keep your software “modular”!</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Step6: recompile and test</a:t>
            </a:r>
            <a:endParaRPr lang="zh-CN" altLang="en-US" dirty="0"/>
          </a:p>
        </p:txBody>
      </p:sp>
      <p:sp>
        <p:nvSpPr>
          <p:cNvPr id="3" name="Content Placeholder 2"/>
          <p:cNvSpPr>
            <a:spLocks noGrp="1"/>
          </p:cNvSpPr>
          <p:nvPr>
            <p:ph idx="1"/>
          </p:nvPr>
        </p:nvSpPr>
        <p:spPr/>
        <p:txBody>
          <a:bodyPr/>
          <a:lstStyle/>
          <a:p>
            <a:r>
              <a:rPr lang="en-US" altLang="zh-CN" dirty="0" smtClean="0">
                <a:solidFill>
                  <a:srgbClr val="FF0000"/>
                </a:solidFill>
              </a:rPr>
              <a:t>ant clean</a:t>
            </a:r>
          </a:p>
          <a:p>
            <a:r>
              <a:rPr lang="en-US" altLang="zh-CN" dirty="0" smtClean="0">
                <a:solidFill>
                  <a:srgbClr val="FF0000"/>
                </a:solidFill>
              </a:rPr>
              <a:t>ant</a:t>
            </a:r>
          </a:p>
          <a:p>
            <a:r>
              <a:rPr lang="en-US" altLang="zh-CN" dirty="0" smtClean="0"/>
              <a:t>In ext/et</a:t>
            </a:r>
          </a:p>
          <a:p>
            <a:pPr>
              <a:buNone/>
            </a:pPr>
            <a:r>
              <a:rPr lang="en-US" altLang="zh-CN" dirty="0" smtClean="0">
                <a:solidFill>
                  <a:srgbClr val="FF0000"/>
                </a:solidFill>
              </a:rPr>
              <a:t>	./bin/etc X.et  </a:t>
            </a:r>
            <a:r>
              <a:rPr lang="en-US" altLang="zh-CN" dirty="0" smtClean="0"/>
              <a:t>(assume your “X.et” file located at the current directory)</a:t>
            </a:r>
          </a:p>
          <a:p>
            <a:pPr>
              <a:buNone/>
            </a:pPr>
            <a:endParaRPr lang="en-US" altLang="zh-CN" dirty="0" smtClean="0"/>
          </a:p>
          <a:p>
            <a:pPr>
              <a:buNone/>
            </a:pPr>
            <a:r>
              <a:rPr lang="en-US" altLang="zh-CN" dirty="0" smtClean="0"/>
              <a:t>You should override </a:t>
            </a:r>
            <a:r>
              <a:rPr lang="en-US" altLang="zh-CN" dirty="0" err="1" smtClean="0"/>
              <a:t>class_declaration</a:t>
            </a:r>
            <a:r>
              <a:rPr lang="en-US" altLang="zh-CN" dirty="0" smtClean="0"/>
              <a:t> ::= in </a:t>
            </a:r>
            <a:r>
              <a:rPr lang="en-US" altLang="zh-CN" dirty="0" err="1" smtClean="0"/>
              <a:t>ppg</a:t>
            </a:r>
            <a:r>
              <a:rPr lang="en-US" altLang="zh-CN" dirty="0" smtClean="0"/>
              <a:t> file to support “class A </a:t>
            </a:r>
            <a:r>
              <a:rPr lang="en-US" altLang="zh-CN" dirty="0" err="1" smtClean="0"/>
              <a:t>ctrlHigh</a:t>
            </a:r>
            <a:r>
              <a:rPr lang="en-US" altLang="zh-CN" dirty="0" smtClean="0"/>
              <a:t>{…}”</a:t>
            </a:r>
            <a:endParaRPr lang="zh-CN" altLang="en-US" dirty="0" smtClean="0"/>
          </a:p>
          <a:p>
            <a:endParaRPr lang="en-US" altLang="zh-CN"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Note</a:t>
            </a:r>
            <a:endParaRPr lang="zh-CN" altLang="en-US" dirty="0"/>
          </a:p>
        </p:txBody>
      </p:sp>
      <p:sp>
        <p:nvSpPr>
          <p:cNvPr id="3" name="Content Placeholder 2"/>
          <p:cNvSpPr>
            <a:spLocks noGrp="1"/>
          </p:cNvSpPr>
          <p:nvPr>
            <p:ph idx="1"/>
          </p:nvPr>
        </p:nvSpPr>
        <p:spPr/>
        <p:txBody>
          <a:bodyPr/>
          <a:lstStyle/>
          <a:p>
            <a:r>
              <a:rPr lang="en-US" altLang="zh-CN" dirty="0" smtClean="0"/>
              <a:t>After you have followed the whole instructions, you may not run the compiler successfully. You have to add some necessary code such as “</a:t>
            </a:r>
            <a:r>
              <a:rPr lang="en-US" altLang="zh-CN" dirty="0" smtClean="0">
                <a:solidFill>
                  <a:srgbClr val="FF0000"/>
                </a:solidFill>
              </a:rPr>
              <a:t>package </a:t>
            </a:r>
            <a:r>
              <a:rPr lang="en-US" altLang="zh-CN" dirty="0" err="1" smtClean="0">
                <a:solidFill>
                  <a:srgbClr val="FF0000"/>
                </a:solidFill>
              </a:rPr>
              <a:t>et.parse</a:t>
            </a:r>
            <a:r>
              <a:rPr lang="en-US" altLang="zh-CN" dirty="0" smtClean="0">
                <a:solidFill>
                  <a:srgbClr val="FF0000"/>
                </a:solidFill>
              </a:rPr>
              <a:t>;</a:t>
            </a:r>
            <a:r>
              <a:rPr lang="en-US" altLang="zh-CN" dirty="0" smtClean="0"/>
              <a:t>” “</a:t>
            </a:r>
            <a:r>
              <a:rPr lang="en-US" altLang="zh-CN" dirty="0" smtClean="0">
                <a:solidFill>
                  <a:srgbClr val="FF0000"/>
                </a:solidFill>
              </a:rPr>
              <a:t>import polyglot.ast.*</a:t>
            </a:r>
            <a:r>
              <a:rPr lang="en-US" altLang="zh-CN" dirty="0" smtClean="0"/>
              <a:t>” and others according to the error message.</a:t>
            </a:r>
          </a:p>
          <a:p>
            <a:pPr>
              <a:buNone/>
            </a:pPr>
            <a:endParaRPr lang="en-US" altLang="zh-CN" dirty="0" smtClean="0"/>
          </a:p>
          <a:p>
            <a:r>
              <a:rPr lang="en-US" altLang="zh-CN" dirty="0" smtClean="0"/>
              <a:t>Whenever you alter the </a:t>
            </a:r>
            <a:r>
              <a:rPr lang="en-US" altLang="zh-CN" dirty="0" err="1" smtClean="0"/>
              <a:t>ppg</a:t>
            </a:r>
            <a:r>
              <a:rPr lang="en-US" altLang="zh-CN" dirty="0" smtClean="0"/>
              <a:t> file or flex file, please do:</a:t>
            </a:r>
          </a:p>
          <a:p>
            <a:pPr lvl="1"/>
            <a:r>
              <a:rPr lang="en-US" altLang="zh-CN" dirty="0" smtClean="0">
                <a:solidFill>
                  <a:srgbClr val="FF0000"/>
                </a:solidFill>
              </a:rPr>
              <a:t>ant clean </a:t>
            </a:r>
          </a:p>
          <a:p>
            <a:pPr lvl="1"/>
            <a:r>
              <a:rPr lang="en-US" altLang="zh-CN" dirty="0" smtClean="0">
                <a:solidFill>
                  <a:srgbClr val="FF0000"/>
                </a:solidFill>
              </a:rPr>
              <a:t>Ant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838200" y="2819400"/>
            <a:ext cx="7772400" cy="99579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0" fontAlgn="base" latinLnBrk="0" hangingPunct="0">
              <a:lnSpc>
                <a:spcPct val="100000"/>
              </a:lnSpc>
              <a:spcBef>
                <a:spcPct val="20000"/>
              </a:spcBef>
              <a:spcAft>
                <a:spcPct val="0"/>
              </a:spcAft>
              <a:buClr>
                <a:schemeClr val="folHlink"/>
              </a:buClr>
              <a:buSzPct val="60000"/>
              <a:buFont typeface="Wingdings" pitchFamily="-60" charset="2"/>
              <a:buNone/>
              <a:tabLst/>
              <a:defRPr/>
            </a:pPr>
            <a:r>
              <a:rPr lang="en-US" sz="3200" i="0" kern="0" baseline="0" dirty="0" smtClean="0">
                <a:solidFill>
                  <a:srgbClr val="0000FF"/>
                </a:solidFill>
                <a:latin typeface="+mn-lt"/>
                <a:ea typeface="ＭＳ Ｐゴシック" pitchFamily="-28" charset="-128"/>
                <a:cs typeface="ＭＳ Ｐゴシック" pitchFamily="-28" charset="-128"/>
              </a:rPr>
              <a:t>General Development Cycle</a:t>
            </a:r>
            <a:endParaRPr kumimoji="0" lang="en-US" sz="3200" b="1" i="0" u="none" strike="noStrike" kern="0" cap="none" spc="0" normalizeH="0" baseline="0" noProof="0" dirty="0">
              <a:ln>
                <a:noFill/>
              </a:ln>
              <a:solidFill>
                <a:srgbClr val="0000FF"/>
              </a:solidFill>
              <a:effectLst/>
              <a:uLnTx/>
              <a:uFillTx/>
              <a:latin typeface="+mn-lt"/>
              <a:ea typeface="ＭＳ Ｐゴシック" pitchFamily="-28" charset="-128"/>
              <a:cs typeface="ＭＳ Ｐゴシック" pitchFamily="-28" charset="-128"/>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Step1: create extension skeleton</a:t>
            </a:r>
            <a:endParaRPr lang="zh-CN" altLang="en-US" dirty="0"/>
          </a:p>
        </p:txBody>
      </p:sp>
      <p:sp>
        <p:nvSpPr>
          <p:cNvPr id="3" name="内容占位符 2"/>
          <p:cNvSpPr>
            <a:spLocks noGrp="1"/>
          </p:cNvSpPr>
          <p:nvPr>
            <p:ph idx="1"/>
          </p:nvPr>
        </p:nvSpPr>
        <p:spPr/>
        <p:txBody>
          <a:bodyPr/>
          <a:lstStyle/>
          <a:p>
            <a:r>
              <a:rPr lang="en-US" altLang="zh-CN" dirty="0" smtClean="0"/>
              <a:t>In $POLYGLOT, run</a:t>
            </a:r>
          </a:p>
          <a:p>
            <a:pPr>
              <a:buFont typeface="Arial" pitchFamily="34" charset="0"/>
              <a:buChar char="•"/>
            </a:pPr>
            <a:r>
              <a:rPr lang="en-US" altLang="zh-CN" dirty="0" smtClean="0"/>
              <a:t>	</a:t>
            </a:r>
            <a:r>
              <a:rPr lang="en-US" altLang="zh-CN" dirty="0" smtClean="0">
                <a:solidFill>
                  <a:srgbClr val="FF0000"/>
                </a:solidFill>
              </a:rPr>
              <a:t>ant jar</a:t>
            </a:r>
          </a:p>
          <a:p>
            <a:pPr>
              <a:buNone/>
            </a:pPr>
            <a:r>
              <a:rPr lang="en-US" altLang="zh-CN" dirty="0" smtClean="0"/>
              <a:t>	This will generate “polyglot.jar”</a:t>
            </a:r>
          </a:p>
          <a:p>
            <a:r>
              <a:rPr lang="en-US" altLang="zh-CN" dirty="0" smtClean="0"/>
              <a:t>Use default script to create a new bare-bones extension</a:t>
            </a:r>
          </a:p>
          <a:p>
            <a:pPr lvl="1"/>
            <a:r>
              <a:rPr lang="en-US" altLang="zh-CN" sz="2800" dirty="0" err="1" smtClean="0">
                <a:solidFill>
                  <a:srgbClr val="FF0000"/>
                </a:solidFill>
              </a:rPr>
              <a:t>cd</a:t>
            </a:r>
            <a:r>
              <a:rPr lang="en-US" altLang="zh-CN" sz="2800" dirty="0" smtClean="0">
                <a:solidFill>
                  <a:srgbClr val="FF0000"/>
                </a:solidFill>
              </a:rPr>
              <a:t> $POLYGLOT/</a:t>
            </a:r>
            <a:r>
              <a:rPr lang="en-US" altLang="zh-CN" sz="2800" dirty="0" err="1" smtClean="0">
                <a:solidFill>
                  <a:srgbClr val="FF0000"/>
                </a:solidFill>
              </a:rPr>
              <a:t>src</a:t>
            </a:r>
            <a:r>
              <a:rPr lang="en-US" altLang="zh-CN" sz="2800" dirty="0" smtClean="0">
                <a:solidFill>
                  <a:srgbClr val="FF0000"/>
                </a:solidFill>
              </a:rPr>
              <a:t>/polyglot/ext</a:t>
            </a:r>
          </a:p>
          <a:p>
            <a:pPr lvl="1"/>
            <a:r>
              <a:rPr lang="en-US" altLang="zh-CN" sz="2800" dirty="0" smtClean="0">
                <a:solidFill>
                  <a:srgbClr val="FF0000"/>
                </a:solidFill>
              </a:rPr>
              <a:t>$POLYGLOT/bin/newext.sh et </a:t>
            </a:r>
            <a:r>
              <a:rPr lang="en-US" altLang="zh-CN" sz="2800" dirty="0" err="1" smtClean="0">
                <a:solidFill>
                  <a:srgbClr val="FF0000"/>
                </a:solidFill>
              </a:rPr>
              <a:t>et</a:t>
            </a:r>
            <a:r>
              <a:rPr lang="en-US" altLang="zh-CN" sz="2800" dirty="0" smtClean="0">
                <a:solidFill>
                  <a:srgbClr val="FF0000"/>
                </a:solidFill>
              </a:rPr>
              <a:t> </a:t>
            </a:r>
            <a:r>
              <a:rPr lang="en-US" altLang="zh-CN" sz="2800" dirty="0" err="1" smtClean="0">
                <a:solidFill>
                  <a:srgbClr val="FF0000"/>
                </a:solidFill>
              </a:rPr>
              <a:t>et</a:t>
            </a:r>
            <a:r>
              <a:rPr lang="en-US" altLang="zh-CN" sz="2800" dirty="0" smtClean="0">
                <a:solidFill>
                  <a:srgbClr val="FF0000"/>
                </a:solidFill>
              </a:rPr>
              <a:t> </a:t>
            </a:r>
            <a:r>
              <a:rPr lang="en-US" altLang="zh-CN" sz="2800" dirty="0" err="1" smtClean="0">
                <a:solidFill>
                  <a:srgbClr val="FF0000"/>
                </a:solidFill>
              </a:rPr>
              <a:t>et</a:t>
            </a:r>
            <a:endParaRPr lang="en-US" altLang="zh-CN" sz="2800" dirty="0" smtClean="0">
              <a:solidFill>
                <a:srgbClr val="FF0000"/>
              </a:solidFill>
            </a:endParaRPr>
          </a:p>
          <a:p>
            <a:pPr>
              <a:buNone/>
            </a:pPr>
            <a:r>
              <a:rPr lang="en-US" altLang="zh-CN" dirty="0" smtClean="0"/>
              <a:t>	The first parameter is the directory name, the second is the package name, the third is the full name of the language, the fourth is the extension name for the input files</a:t>
            </a:r>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Step2: make some trivial before recompile</a:t>
            </a:r>
            <a:endParaRPr lang="zh-CN" altLang="en-US" dirty="0"/>
          </a:p>
        </p:txBody>
      </p:sp>
      <p:sp>
        <p:nvSpPr>
          <p:cNvPr id="3" name="内容占位符 2"/>
          <p:cNvSpPr>
            <a:spLocks noGrp="1"/>
          </p:cNvSpPr>
          <p:nvPr>
            <p:ph idx="1"/>
          </p:nvPr>
        </p:nvSpPr>
        <p:spPr/>
        <p:txBody>
          <a:bodyPr/>
          <a:lstStyle/>
          <a:p>
            <a:r>
              <a:rPr lang="en-US" altLang="zh-CN" dirty="0" smtClean="0"/>
              <a:t>In $POLYGLOT/</a:t>
            </a:r>
            <a:r>
              <a:rPr lang="en-US" altLang="zh-CN" dirty="0" err="1" smtClean="0"/>
              <a:t>src</a:t>
            </a:r>
            <a:r>
              <a:rPr lang="en-US" altLang="zh-CN" dirty="0" smtClean="0"/>
              <a:t>/polyglot/ext/et:</a:t>
            </a:r>
            <a:endParaRPr lang="en-US" altLang="zh-CN" dirty="0" smtClean="0">
              <a:solidFill>
                <a:srgbClr val="FF0000"/>
              </a:solidFill>
            </a:endParaRPr>
          </a:p>
          <a:p>
            <a:pPr lvl="1"/>
            <a:r>
              <a:rPr lang="en-US" altLang="zh-CN" dirty="0" err="1" smtClean="0">
                <a:solidFill>
                  <a:srgbClr val="FF0000"/>
                </a:solidFill>
              </a:rPr>
              <a:t>mkdir</a:t>
            </a:r>
            <a:r>
              <a:rPr lang="en-US" altLang="zh-CN" dirty="0" smtClean="0">
                <a:solidFill>
                  <a:srgbClr val="FF0000"/>
                </a:solidFill>
              </a:rPr>
              <a:t> lib</a:t>
            </a:r>
          </a:p>
          <a:p>
            <a:pPr lvl="1">
              <a:buNone/>
            </a:pPr>
            <a:r>
              <a:rPr lang="en-US" altLang="zh-CN" dirty="0" smtClean="0"/>
              <a:t>to create “lib” directory. The ant will need this directory to compile properly.</a:t>
            </a:r>
            <a:endParaRPr lang="en-US" altLang="zh-CN" dirty="0" smtClean="0">
              <a:solidFill>
                <a:srgbClr val="FF0000"/>
              </a:solidFill>
            </a:endParaRPr>
          </a:p>
          <a:p>
            <a:pPr lvl="1">
              <a:buNone/>
            </a:pPr>
            <a:endParaRPr lang="en-US" altLang="zh-CN" dirty="0" smtClean="0"/>
          </a:p>
          <a:p>
            <a:pPr lvl="1">
              <a:buNone/>
            </a:pPr>
            <a:r>
              <a:rPr lang="en-US" altLang="zh-CN" dirty="0" smtClean="0"/>
              <a:t>Modify the file: </a:t>
            </a:r>
            <a:r>
              <a:rPr lang="en-US" altLang="zh-CN" dirty="0" smtClean="0">
                <a:solidFill>
                  <a:srgbClr val="FF0000"/>
                </a:solidFill>
              </a:rPr>
              <a:t>$POLYGLOT/</a:t>
            </a:r>
            <a:r>
              <a:rPr lang="en-US" altLang="zh-CN" dirty="0" err="1" smtClean="0">
                <a:solidFill>
                  <a:srgbClr val="FF0000"/>
                </a:solidFill>
              </a:rPr>
              <a:t>src</a:t>
            </a:r>
            <a:r>
              <a:rPr lang="en-US" altLang="zh-CN" dirty="0" smtClean="0">
                <a:solidFill>
                  <a:srgbClr val="FF0000"/>
                </a:solidFill>
              </a:rPr>
              <a:t>/polyglot/ext/et/compiler/</a:t>
            </a:r>
            <a:r>
              <a:rPr lang="en-US" altLang="zh-CN" dirty="0" err="1" smtClean="0">
                <a:solidFill>
                  <a:srgbClr val="FF0000"/>
                </a:solidFill>
              </a:rPr>
              <a:t>src</a:t>
            </a:r>
            <a:r>
              <a:rPr lang="en-US" altLang="zh-CN" dirty="0" smtClean="0">
                <a:solidFill>
                  <a:srgbClr val="FF0000"/>
                </a:solidFill>
              </a:rPr>
              <a:t>/et/parse/et.ppg</a:t>
            </a:r>
          </a:p>
          <a:p>
            <a:pPr lvl="1">
              <a:buNone/>
            </a:pPr>
            <a:r>
              <a:rPr lang="en-US" altLang="zh-CN" dirty="0" smtClean="0"/>
              <a:t>Add the following line after all of the imports:</a:t>
            </a:r>
          </a:p>
          <a:p>
            <a:pPr lvl="1">
              <a:buNone/>
            </a:pPr>
            <a:endParaRPr lang="en-US" altLang="zh-CN" dirty="0" smtClean="0">
              <a:solidFill>
                <a:srgbClr val="FF0000"/>
              </a:solidFill>
            </a:endParaRPr>
          </a:p>
          <a:p>
            <a:pPr lvl="1">
              <a:buNone/>
            </a:pPr>
            <a:r>
              <a:rPr lang="en-US" altLang="zh-CN" dirty="0" smtClean="0">
                <a:solidFill>
                  <a:srgbClr val="FF0000"/>
                </a:solidFill>
              </a:rPr>
              <a:t>import </a:t>
            </a:r>
            <a:r>
              <a:rPr lang="en-US" altLang="zh-CN" dirty="0" err="1" smtClean="0">
                <a:solidFill>
                  <a:srgbClr val="FF0000"/>
                </a:solidFill>
              </a:rPr>
              <a:t>polyglot.parse.VarDeclarator</a:t>
            </a:r>
            <a:r>
              <a:rPr lang="en-US" altLang="zh-CN" dirty="0" smtClean="0">
                <a:solidFill>
                  <a:srgbClr val="FF0000"/>
                </a:solidFill>
              </a:rPr>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Step3: recompile</a:t>
            </a:r>
            <a:endParaRPr lang="zh-CN" altLang="en-US" dirty="0"/>
          </a:p>
        </p:txBody>
      </p:sp>
      <p:sp>
        <p:nvSpPr>
          <p:cNvPr id="3" name="内容占位符 2"/>
          <p:cNvSpPr>
            <a:spLocks noGrp="1"/>
          </p:cNvSpPr>
          <p:nvPr>
            <p:ph idx="1"/>
          </p:nvPr>
        </p:nvSpPr>
        <p:spPr/>
        <p:txBody>
          <a:bodyPr/>
          <a:lstStyle/>
          <a:p>
            <a:r>
              <a:rPr lang="en-US" altLang="zh-CN" dirty="0" smtClean="0"/>
              <a:t>In $ POLYGLOT/</a:t>
            </a:r>
            <a:r>
              <a:rPr lang="en-US" altLang="zh-CN" dirty="0" err="1" smtClean="0"/>
              <a:t>src</a:t>
            </a:r>
            <a:r>
              <a:rPr lang="en-US" altLang="zh-CN" dirty="0" smtClean="0"/>
              <a:t>/polyglot/ext/et:</a:t>
            </a:r>
          </a:p>
          <a:p>
            <a:pPr lvl="1"/>
            <a:r>
              <a:rPr lang="en-US" altLang="zh-CN" dirty="0" smtClean="0">
                <a:solidFill>
                  <a:srgbClr val="FF0000"/>
                </a:solidFill>
              </a:rPr>
              <a:t>ant</a:t>
            </a:r>
          </a:p>
          <a:p>
            <a:r>
              <a:rPr lang="en-US" altLang="zh-CN" dirty="0" smtClean="0"/>
              <a:t>Consider </a:t>
            </a:r>
            <a:r>
              <a:rPr lang="en-US" altLang="zh-CN" dirty="0" smtClean="0">
                <a:solidFill>
                  <a:srgbClr val="FF0000"/>
                </a:solidFill>
              </a:rPr>
              <a:t>ant</a:t>
            </a:r>
            <a:r>
              <a:rPr lang="en-US" altLang="zh-CN" dirty="0" smtClean="0"/>
              <a:t> as a better version of C’s “make”. You can </a:t>
            </a:r>
            <a:r>
              <a:rPr lang="en-US" altLang="zh-CN" dirty="0" err="1" smtClean="0"/>
              <a:t>google</a:t>
            </a:r>
            <a:r>
              <a:rPr lang="en-US" altLang="zh-CN" dirty="0" smtClean="0"/>
              <a:t> to find out exactly what </a:t>
            </a:r>
            <a:r>
              <a:rPr lang="en-US" altLang="zh-CN" dirty="0" smtClean="0">
                <a:solidFill>
                  <a:srgbClr val="FF0000"/>
                </a:solidFill>
              </a:rPr>
              <a:t>ant</a:t>
            </a:r>
            <a:r>
              <a:rPr lang="en-US" altLang="zh-CN" dirty="0" smtClean="0"/>
              <a:t> is doing and exactly what each line of the xml file means.</a:t>
            </a:r>
          </a:p>
          <a:p>
            <a:pPr lvl="1"/>
            <a:endParaRPr lang="en-US" altLang="zh-CN" dirty="0" smtClean="0">
              <a:solidFill>
                <a:srgbClr val="FF00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Step4: make some trivial before test</a:t>
            </a:r>
            <a:endParaRPr lang="zh-CN" altLang="en-US" dirty="0"/>
          </a:p>
        </p:txBody>
      </p:sp>
      <p:sp>
        <p:nvSpPr>
          <p:cNvPr id="3" name="内容占位符 2"/>
          <p:cNvSpPr>
            <a:spLocks noGrp="1"/>
          </p:cNvSpPr>
          <p:nvPr>
            <p:ph idx="1"/>
          </p:nvPr>
        </p:nvSpPr>
        <p:spPr>
          <a:xfrm>
            <a:off x="838200" y="1066800"/>
            <a:ext cx="8077200" cy="5334000"/>
          </a:xfrm>
        </p:spPr>
        <p:txBody>
          <a:bodyPr/>
          <a:lstStyle/>
          <a:p>
            <a:r>
              <a:rPr lang="en-US" altLang="zh-CN" dirty="0" smtClean="0"/>
              <a:t>Copy “java_cup.jar” and “polyglot.jar” from </a:t>
            </a:r>
            <a:r>
              <a:rPr lang="en-US" altLang="zh-CN" dirty="0" smtClean="0">
                <a:solidFill>
                  <a:srgbClr val="FF0000"/>
                </a:solidFill>
              </a:rPr>
              <a:t>$POLYGLOT/lib  </a:t>
            </a:r>
            <a:r>
              <a:rPr lang="en-US" altLang="zh-CN" dirty="0" smtClean="0"/>
              <a:t>to</a:t>
            </a:r>
            <a:r>
              <a:rPr lang="en-US" altLang="zh-CN" dirty="0" smtClean="0">
                <a:solidFill>
                  <a:srgbClr val="FF0000"/>
                </a:solidFill>
              </a:rPr>
              <a:t> $POLYGLOT/</a:t>
            </a:r>
            <a:r>
              <a:rPr lang="en-US" altLang="zh-CN" dirty="0" err="1" smtClean="0">
                <a:solidFill>
                  <a:srgbClr val="FF0000"/>
                </a:solidFill>
              </a:rPr>
              <a:t>src</a:t>
            </a:r>
            <a:r>
              <a:rPr lang="en-US" altLang="zh-CN" dirty="0" smtClean="0">
                <a:solidFill>
                  <a:srgbClr val="FF0000"/>
                </a:solidFill>
              </a:rPr>
              <a:t>/polyglot/ext/et/lib</a:t>
            </a:r>
          </a:p>
          <a:p>
            <a:pPr>
              <a:buNone/>
            </a:pPr>
            <a:endParaRPr lang="en-US" altLang="zh-CN" dirty="0" smtClean="0">
              <a:solidFill>
                <a:srgbClr val="FF0000"/>
              </a:solidFill>
            </a:endParaRPr>
          </a:p>
          <a:p>
            <a:r>
              <a:rPr lang="en-US" altLang="zh-CN" dirty="0" smtClean="0"/>
              <a:t>At $POLYGLOT/</a:t>
            </a:r>
            <a:r>
              <a:rPr lang="en-US" altLang="zh-CN" dirty="0" err="1" smtClean="0"/>
              <a:t>src</a:t>
            </a:r>
            <a:r>
              <a:rPr lang="en-US" altLang="zh-CN" dirty="0" smtClean="0"/>
              <a:t>/polyglot/ext/et/bin/</a:t>
            </a:r>
          </a:p>
          <a:p>
            <a:pPr>
              <a:buNone/>
            </a:pPr>
            <a:r>
              <a:rPr lang="en-US" altLang="zh-CN" dirty="0" smtClean="0"/>
              <a:t>	replace the content of the “etc” file to that mentioned in installation guide. (don’t forget to change “ext=atomic” to “ext=et” which is the name of your own </a:t>
            </a:r>
            <a:r>
              <a:rPr lang="en-US" altLang="zh-CN" dirty="0" err="1" smtClean="0"/>
              <a:t>extention</a:t>
            </a:r>
            <a:r>
              <a:rPr lang="en-US" altLang="zh-CN" dirty="0" smtClean="0"/>
              <a:t>!!)</a:t>
            </a:r>
          </a:p>
          <a:p>
            <a:endParaRPr lang="en-US" altLang="zh-CN" dirty="0" smtClean="0">
              <a:solidFill>
                <a:srgbClr val="FF0000"/>
              </a:solidFill>
            </a:endParaRPr>
          </a:p>
          <a:p>
            <a:endParaRPr lang="en-US" altLang="zh-CN" dirty="0" smtClean="0">
              <a:solidFill>
                <a:srgbClr val="FF0000"/>
              </a:solidFill>
            </a:endParaRPr>
          </a:p>
          <a:p>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Step4: test</a:t>
            </a:r>
            <a:endParaRPr lang="zh-CN" altLang="en-US" dirty="0"/>
          </a:p>
        </p:txBody>
      </p:sp>
      <p:sp>
        <p:nvSpPr>
          <p:cNvPr id="3" name="内容占位符 2"/>
          <p:cNvSpPr>
            <a:spLocks noGrp="1"/>
          </p:cNvSpPr>
          <p:nvPr>
            <p:ph idx="1"/>
          </p:nvPr>
        </p:nvSpPr>
        <p:spPr/>
        <p:txBody>
          <a:bodyPr/>
          <a:lstStyle/>
          <a:p>
            <a:r>
              <a:rPr lang="en-US" altLang="zh-CN" dirty="0" smtClean="0"/>
              <a:t>In $ POLYGLOT/</a:t>
            </a:r>
            <a:r>
              <a:rPr lang="en-US" altLang="zh-CN" dirty="0" err="1" smtClean="0"/>
              <a:t>src</a:t>
            </a:r>
            <a:r>
              <a:rPr lang="en-US" altLang="zh-CN" dirty="0" smtClean="0"/>
              <a:t>/polyglot/ext/et/tests:</a:t>
            </a:r>
          </a:p>
          <a:p>
            <a:endParaRPr lang="en-US" altLang="zh-CN" dirty="0" smtClean="0"/>
          </a:p>
          <a:p>
            <a:pPr>
              <a:buNone/>
            </a:pPr>
            <a:r>
              <a:rPr lang="en-US" altLang="zh-CN" dirty="0" smtClean="0"/>
              <a:t>	../bin/etc Hello.et</a:t>
            </a:r>
          </a:p>
          <a:p>
            <a:pPr>
              <a:buNone/>
            </a:pPr>
            <a:endParaRPr lang="en-US" altLang="zh-CN" dirty="0" smtClean="0"/>
          </a:p>
          <a:p>
            <a:pPr>
              <a:buNone/>
            </a:pPr>
            <a:r>
              <a:rPr lang="en-US" altLang="zh-CN" dirty="0" smtClean="0"/>
              <a:t>If it runs properly, a corresponding “Hello.java” file should be generated. </a:t>
            </a:r>
          </a:p>
          <a:p>
            <a:pPr>
              <a:buNone/>
            </a:pPr>
            <a:endParaRPr lang="en-US" altLang="zh-CN" dirty="0" smtClean="0"/>
          </a:p>
          <a:p>
            <a:pPr>
              <a:buNone/>
            </a:pPr>
            <a:endParaRPr lang="en-US" altLang="zh-CN" dirty="0" smtClean="0"/>
          </a:p>
          <a:p>
            <a:pPr>
              <a:buNone/>
            </a:pPr>
            <a:r>
              <a:rPr lang="en-US" altLang="zh-CN" dirty="0" smtClean="0">
                <a:solidFill>
                  <a:srgbClr val="FF0000"/>
                </a:solidFill>
              </a:rPr>
              <a:t>  </a:t>
            </a:r>
            <a:r>
              <a:rPr lang="en-US" altLang="zh-CN" dirty="0" smtClean="0"/>
              <a:t>The compiler you want is in “etc/bin” called etc, which means et compiler (consider </a:t>
            </a:r>
            <a:r>
              <a:rPr lang="en-US" altLang="zh-CN" dirty="0" err="1" smtClean="0"/>
              <a:t>javac</a:t>
            </a:r>
            <a:r>
              <a:rPr lang="en-US" altLang="zh-CN" dirty="0" smtClean="0"/>
              <a:t>, which means java compiler)</a:t>
            </a:r>
          </a:p>
          <a:p>
            <a:endParaRPr lang="en-US" altLang="zh-CN" dirty="0" smtClean="0">
              <a:solidFill>
                <a:srgbClr val="FF0000"/>
              </a:solidFill>
            </a:endParaRPr>
          </a:p>
          <a:p>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838200" y="2819400"/>
            <a:ext cx="7772400" cy="99579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0" fontAlgn="base" latinLnBrk="0" hangingPunct="0">
              <a:lnSpc>
                <a:spcPct val="100000"/>
              </a:lnSpc>
              <a:spcBef>
                <a:spcPct val="20000"/>
              </a:spcBef>
              <a:spcAft>
                <a:spcPct val="0"/>
              </a:spcAft>
              <a:buClr>
                <a:schemeClr val="folHlink"/>
              </a:buClr>
              <a:buSzPct val="60000"/>
              <a:buFont typeface="Wingdings" pitchFamily="-60" charset="2"/>
              <a:buNone/>
              <a:tabLst/>
              <a:defRPr/>
            </a:pPr>
            <a:r>
              <a:rPr lang="en-US" sz="3200" i="0" kern="0" baseline="0" dirty="0" smtClean="0">
                <a:solidFill>
                  <a:srgbClr val="0000FF"/>
                </a:solidFill>
                <a:latin typeface="+mn-lt"/>
                <a:ea typeface="ＭＳ Ｐゴシック" pitchFamily="-28" charset="-128"/>
                <a:cs typeface="ＭＳ Ｐゴシック" pitchFamily="-28" charset="-128"/>
              </a:rPr>
              <a:t>Writing</a:t>
            </a:r>
            <a:r>
              <a:rPr lang="en-US" sz="3200" i="0" kern="0" dirty="0" smtClean="0">
                <a:solidFill>
                  <a:srgbClr val="0000FF"/>
                </a:solidFill>
                <a:latin typeface="+mn-lt"/>
                <a:ea typeface="ＭＳ Ｐゴシック" pitchFamily="-28" charset="-128"/>
                <a:cs typeface="ＭＳ Ｐゴシック" pitchFamily="-28" charset="-128"/>
              </a:rPr>
              <a:t> an Extension</a:t>
            </a:r>
            <a:endParaRPr kumimoji="0" lang="en-US" sz="3200" b="1" i="0" u="none" strike="noStrike" kern="0" cap="none" spc="0" normalizeH="0" baseline="0" noProof="0" dirty="0">
              <a:ln>
                <a:noFill/>
              </a:ln>
              <a:solidFill>
                <a:srgbClr val="0000FF"/>
              </a:solidFill>
              <a:effectLst/>
              <a:uLnTx/>
              <a:uFillTx/>
              <a:latin typeface="+mn-lt"/>
              <a:ea typeface="ＭＳ Ｐゴシック" pitchFamily="-28" charset="-128"/>
              <a:cs typeface="ＭＳ Ｐゴシック" pitchFamily="-28" charset="-128"/>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About the demo</a:t>
            </a:r>
            <a:endParaRPr lang="zh-CN" altLang="en-US" dirty="0"/>
          </a:p>
        </p:txBody>
      </p:sp>
      <p:sp>
        <p:nvSpPr>
          <p:cNvPr id="3" name="Content Placeholder 2"/>
          <p:cNvSpPr>
            <a:spLocks noGrp="1"/>
          </p:cNvSpPr>
          <p:nvPr>
            <p:ph idx="1"/>
          </p:nvPr>
        </p:nvSpPr>
        <p:spPr/>
        <p:txBody>
          <a:bodyPr/>
          <a:lstStyle/>
          <a:p>
            <a:r>
              <a:rPr lang="en-US" altLang="zh-CN" dirty="0" smtClean="0"/>
              <a:t>This demo is about how to create a extension to deal with </a:t>
            </a:r>
            <a:r>
              <a:rPr lang="en-US" dirty="0" smtClean="0"/>
              <a:t>reference type in the form of:</a:t>
            </a:r>
            <a:r>
              <a:rPr lang="en-US" altLang="zh-CN" dirty="0" smtClean="0"/>
              <a:t> </a:t>
            </a:r>
            <a:r>
              <a:rPr lang="en-US" altLang="zh-CN" dirty="0" smtClean="0">
                <a:solidFill>
                  <a:srgbClr val="FF0000"/>
                </a:solidFill>
              </a:rPr>
              <a:t> </a:t>
            </a:r>
            <a:r>
              <a:rPr lang="en-US" altLang="zh-CN" dirty="0" err="1" smtClean="0">
                <a:solidFill>
                  <a:srgbClr val="FF0000"/>
                </a:solidFill>
              </a:rPr>
              <a:t>DataModel</a:t>
            </a:r>
            <a:r>
              <a:rPr lang="en-US" altLang="zh-CN" dirty="0" smtClean="0">
                <a:solidFill>
                  <a:srgbClr val="FF0000"/>
                </a:solidFill>
              </a:rPr>
              <a:t> </a:t>
            </a:r>
            <a:r>
              <a:rPr lang="en-US" altLang="zh-CN" dirty="0" err="1" smtClean="0">
                <a:solidFill>
                  <a:srgbClr val="FF0000"/>
                </a:solidFill>
              </a:rPr>
              <a:t>ctrlHigh</a:t>
            </a:r>
            <a:r>
              <a:rPr lang="en-US" altLang="zh-CN" dirty="0" smtClean="0">
                <a:solidFill>
                  <a:srgbClr val="FF0000"/>
                </a:solidFill>
              </a:rPr>
              <a:t> </a:t>
            </a:r>
            <a:r>
              <a:rPr lang="en-US" altLang="zh-CN" dirty="0" err="1" smtClean="0">
                <a:solidFill>
                  <a:srgbClr val="FF0000"/>
                </a:solidFill>
              </a:rPr>
              <a:t>hdm</a:t>
            </a:r>
            <a:endParaRPr lang="en-US" altLang="zh-CN" dirty="0" smtClean="0">
              <a:solidFill>
                <a:srgbClr val="FF0000"/>
              </a:solidFill>
            </a:endParaRPr>
          </a:p>
          <a:p>
            <a:endParaRPr lang="en-US" altLang="zh-CN" dirty="0" smtClean="0"/>
          </a:p>
          <a:p>
            <a:r>
              <a:rPr lang="en-US" altLang="zh-CN" dirty="0" smtClean="0"/>
              <a:t>Without notice, all files mentioned later are located at directories start with “</a:t>
            </a:r>
            <a:r>
              <a:rPr lang="en-US" altLang="zh-CN" dirty="0" smtClean="0">
                <a:solidFill>
                  <a:srgbClr val="FF0000"/>
                </a:solidFill>
              </a:rPr>
              <a:t>$POLYGLOT/</a:t>
            </a:r>
            <a:r>
              <a:rPr lang="en-US" altLang="zh-CN" dirty="0" err="1" smtClean="0">
                <a:solidFill>
                  <a:srgbClr val="FF0000"/>
                </a:solidFill>
              </a:rPr>
              <a:t>src</a:t>
            </a:r>
            <a:r>
              <a:rPr lang="en-US" altLang="zh-CN" dirty="0" smtClean="0">
                <a:solidFill>
                  <a:srgbClr val="FF0000"/>
                </a:solidFill>
              </a:rPr>
              <a:t>/polyglot/ext/et/compiler/</a:t>
            </a:r>
            <a:r>
              <a:rPr lang="en-US" altLang="zh-CN" dirty="0" err="1" smtClean="0">
                <a:solidFill>
                  <a:srgbClr val="FF0000"/>
                </a:solidFill>
              </a:rPr>
              <a:t>src</a:t>
            </a:r>
            <a:r>
              <a:rPr lang="en-US" altLang="zh-CN" dirty="0" smtClean="0">
                <a:solidFill>
                  <a:srgbClr val="FF0000"/>
                </a:solidFill>
              </a:rPr>
              <a:t>/et</a:t>
            </a:r>
            <a:r>
              <a:rPr lang="en-US" altLang="zh-CN" dirty="0" smtClean="0"/>
              <a:t>” (assuming your project name is “et”)</a:t>
            </a:r>
            <a:endParaRPr lang="zh-CN" altLang="en-US"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EFAULTFONTSIZE" val="10"/>
  <p:tag name="DEFAULTWIDTH" val="348"/>
  <p:tag name="DEFAULTHEIGHT" val="200"/>
</p:tagLst>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000" b="1" i="1" u="none" strike="noStrike" cap="none" normalizeH="0" baseline="0">
            <a:ln>
              <a:noFill/>
            </a:ln>
            <a:solidFill>
              <a:srgbClr val="009900"/>
            </a:solidFill>
            <a:effectLst/>
            <a:latin typeface="Times New Roman" pitchFamily="46" charset="0"/>
            <a:sym typeface="Symbol" pitchFamily="46" charset="2"/>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000" b="1" i="1" u="none" strike="noStrike" cap="none" normalizeH="0" baseline="0">
            <a:ln>
              <a:noFill/>
            </a:ln>
            <a:solidFill>
              <a:srgbClr val="009900"/>
            </a:solidFill>
            <a:effectLst/>
            <a:latin typeface="Times New Roman" pitchFamily="46" charset="0"/>
            <a:sym typeface="Symbol" pitchFamily="46" charset="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81936</TotalTime>
  <Words>542</Words>
  <Application>Microsoft Office PowerPoint</Application>
  <PresentationFormat>全屏显示(4:3)</PresentationFormat>
  <Paragraphs>115</Paragraphs>
  <Slides>18</Slides>
  <Notes>2</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Blends</vt:lpstr>
      <vt:lpstr>PowerPoint 演示文稿</vt:lpstr>
      <vt:lpstr>PowerPoint 演示文稿</vt:lpstr>
      <vt:lpstr>Step1: create extension skeleton</vt:lpstr>
      <vt:lpstr>Step2: make some trivial before recompile</vt:lpstr>
      <vt:lpstr>Step3: recompile</vt:lpstr>
      <vt:lpstr>Step4: make some trivial before test</vt:lpstr>
      <vt:lpstr>Step4: test</vt:lpstr>
      <vt:lpstr>PowerPoint 演示文稿</vt:lpstr>
      <vt:lpstr>About the demo</vt:lpstr>
      <vt:lpstr>Step1: write your test case X.et</vt:lpstr>
      <vt:lpstr>Step2: alter flex file (lexing)</vt:lpstr>
      <vt:lpstr>Step3: alter ppg file (parsing)</vt:lpstr>
      <vt:lpstr>Note</vt:lpstr>
      <vt:lpstr>Step4: alter nodefactory file</vt:lpstr>
      <vt:lpstr>Step5: create a new AST node</vt:lpstr>
      <vt:lpstr>Note</vt:lpstr>
      <vt:lpstr>Step6: recompile and test</vt:lpstr>
      <vt:lpstr>Note</vt:lpstr>
    </vt:vector>
  </TitlesOfParts>
  <Company>Logic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Logical Encoding of the -Calculus:  Model Checking Mobile Processes Using Tabled Resolution</dc:title>
  <dc:creator>Ping</dc:creator>
  <cp:lastModifiedBy>sTevE13</cp:lastModifiedBy>
  <cp:revision>3919</cp:revision>
  <dcterms:created xsi:type="dcterms:W3CDTF">2010-09-19T18:49:25Z</dcterms:created>
  <dcterms:modified xsi:type="dcterms:W3CDTF">2014-04-30T06:53:02Z</dcterms:modified>
</cp:coreProperties>
</file>