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79511" y="44333"/>
            <a:ext cx="27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Paper</a:t>
            </a:r>
            <a:r>
              <a:rPr lang="en-US" altLang="zh-CN" b="1" baseline="0" dirty="0" smtClean="0">
                <a:solidFill>
                  <a:schemeClr val="bg1">
                    <a:lumMod val="50000"/>
                  </a:schemeClr>
                </a:solidFill>
              </a:rPr>
              <a:t> Reading – Pang Liang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Latent Semantic Model with Convolution-Pooling Structure for Information Retrieval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Microsoft Research </a:t>
            </a:r>
          </a:p>
          <a:p>
            <a:r>
              <a:rPr lang="en-US" altLang="zh-CN" sz="2400" dirty="0" err="1" smtClean="0"/>
              <a:t>Yelong</a:t>
            </a:r>
            <a:r>
              <a:rPr lang="en-US" altLang="zh-CN" sz="2400" dirty="0" smtClean="0"/>
              <a:t> Shen, </a:t>
            </a:r>
            <a:r>
              <a:rPr lang="en-US" altLang="zh-CN" sz="2400" dirty="0" err="1" smtClean="0"/>
              <a:t>Xiaodong</a:t>
            </a:r>
            <a:r>
              <a:rPr lang="en-US" altLang="zh-CN" sz="2400" dirty="0" smtClean="0"/>
              <a:t> He, </a:t>
            </a:r>
            <a:r>
              <a:rPr lang="en-US" altLang="zh-CN" sz="2400" dirty="0" err="1" smtClean="0"/>
              <a:t>Jianfeng</a:t>
            </a:r>
            <a:r>
              <a:rPr lang="en-US" altLang="zh-CN" sz="2400" dirty="0" smtClean="0"/>
              <a:t> Gao, Li Deng, </a:t>
            </a:r>
            <a:r>
              <a:rPr lang="en-US" altLang="zh-CN" sz="2400" dirty="0" err="1" smtClean="0"/>
              <a:t>Gregoire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Mesnil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023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67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Problems</a:t>
            </a:r>
          </a:p>
          <a:p>
            <a:pPr lvl="1"/>
            <a:r>
              <a:rPr lang="en-US" altLang="zh-CN" sz="1600" dirty="0" err="1"/>
              <a:t>microsoft</a:t>
            </a:r>
            <a:r>
              <a:rPr lang="en-US" altLang="zh-CN" sz="1600" dirty="0"/>
              <a:t> </a:t>
            </a:r>
            <a:r>
              <a:rPr lang="en-US" altLang="zh-CN" sz="1600" b="1" i="1" dirty="0"/>
              <a:t>office</a:t>
            </a:r>
            <a:r>
              <a:rPr lang="en-US" altLang="zh-CN" sz="1600" i="1" dirty="0"/>
              <a:t> </a:t>
            </a:r>
            <a:r>
              <a:rPr lang="en-US" altLang="zh-CN" sz="1600" dirty="0"/>
              <a:t>excel could allow remote code execution</a:t>
            </a:r>
          </a:p>
          <a:p>
            <a:pPr lvl="1"/>
            <a:r>
              <a:rPr lang="en-US" altLang="zh-CN" sz="1600" dirty="0"/>
              <a:t>welcome to the apartment </a:t>
            </a:r>
            <a:r>
              <a:rPr lang="en-US" altLang="zh-CN" sz="1600" b="1" i="1" dirty="0"/>
              <a:t>office</a:t>
            </a:r>
          </a:p>
          <a:p>
            <a:pPr lvl="1"/>
            <a:r>
              <a:rPr lang="en-US" altLang="zh-CN" sz="1600" dirty="0"/>
              <a:t>online </a:t>
            </a:r>
            <a:r>
              <a:rPr lang="en-US" altLang="zh-CN" sz="1600" b="1" i="1" dirty="0"/>
              <a:t>body</a:t>
            </a:r>
            <a:r>
              <a:rPr lang="en-US" altLang="zh-CN" sz="1600" i="1" dirty="0"/>
              <a:t> </a:t>
            </a:r>
            <a:r>
              <a:rPr lang="en-US" altLang="zh-CN" sz="1600" dirty="0"/>
              <a:t>fat percentage calculator</a:t>
            </a:r>
          </a:p>
          <a:p>
            <a:pPr lvl="1"/>
            <a:r>
              <a:rPr lang="en-US" altLang="zh-CN" sz="1600" dirty="0"/>
              <a:t>online auto </a:t>
            </a:r>
            <a:r>
              <a:rPr lang="en-US" altLang="zh-CN" sz="1600" b="1" i="1" dirty="0"/>
              <a:t>body</a:t>
            </a:r>
            <a:r>
              <a:rPr lang="en-US" altLang="zh-CN" sz="1600" i="1" dirty="0"/>
              <a:t> </a:t>
            </a:r>
            <a:r>
              <a:rPr lang="en-US" altLang="zh-CN" sz="1600" dirty="0"/>
              <a:t>repair </a:t>
            </a:r>
            <a:r>
              <a:rPr lang="en-US" altLang="zh-CN" sz="1600" dirty="0" smtClean="0"/>
              <a:t>estimates</a:t>
            </a:r>
            <a:endParaRPr lang="en-US" altLang="zh-CN" dirty="0"/>
          </a:p>
          <a:p>
            <a:r>
              <a:rPr lang="en-US" altLang="zh-CN" dirty="0" smtClean="0"/>
              <a:t>Contextual information</a:t>
            </a:r>
          </a:p>
          <a:p>
            <a:pPr lvl="1"/>
            <a:r>
              <a:rPr lang="en-US" altLang="zh-CN" dirty="0" smtClean="0"/>
              <a:t>Modeling Term Dependencies for IR</a:t>
            </a:r>
          </a:p>
          <a:p>
            <a:pPr lvl="2"/>
            <a:r>
              <a:rPr lang="en-US" altLang="zh-CN" dirty="0" smtClean="0"/>
              <a:t>N-gram</a:t>
            </a:r>
          </a:p>
          <a:p>
            <a:pPr lvl="1"/>
            <a:r>
              <a:rPr lang="en-US" altLang="zh-CN" dirty="0" smtClean="0"/>
              <a:t>Latent Semantic Models</a:t>
            </a:r>
          </a:p>
          <a:p>
            <a:pPr lvl="2"/>
            <a:r>
              <a:rPr lang="en-US" altLang="zh-CN" dirty="0" smtClean="0"/>
              <a:t>PLSA  LDA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Neural-Network-based Semantic Models</a:t>
            </a:r>
          </a:p>
          <a:p>
            <a:pPr lvl="2"/>
            <a:r>
              <a:rPr lang="en-US" altLang="zh-CN" dirty="0" smtClean="0"/>
              <a:t>DSSM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17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CLSM Architecture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11" y="1600200"/>
            <a:ext cx="5853578" cy="4525963"/>
          </a:xfrm>
        </p:spPr>
      </p:pic>
    </p:spTree>
    <p:extLst>
      <p:ext uri="{BB962C8B-B14F-4D97-AF65-F5344CB8AC3E}">
        <p14:creationId xmlns:p14="http://schemas.microsoft.com/office/powerpoint/2010/main" val="112889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Letter-trigram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32856"/>
            <a:ext cx="5976662" cy="2232248"/>
          </a:xfrm>
        </p:spPr>
      </p:pic>
      <p:sp>
        <p:nvSpPr>
          <p:cNvPr id="5" name="文本框 4"/>
          <p:cNvSpPr txBox="1"/>
          <p:nvPr/>
        </p:nvSpPr>
        <p:spPr>
          <a:xfrm>
            <a:off x="1043608" y="1484784"/>
            <a:ext cx="315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letter-trigram of word </a:t>
            </a:r>
            <a:r>
              <a:rPr lang="en-US" altLang="zh-CN" b="1" dirty="0" smtClean="0"/>
              <a:t>“boy” :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043608" y="4675006"/>
            <a:ext cx="5147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About </a:t>
            </a:r>
            <a:r>
              <a:rPr lang="en-US" altLang="zh-CN" b="1" dirty="0" smtClean="0"/>
              <a:t>30K </a:t>
            </a:r>
            <a:r>
              <a:rPr lang="en-US" altLang="zh-CN" dirty="0" smtClean="0"/>
              <a:t>unique letter-trigrams</a:t>
            </a:r>
          </a:p>
          <a:p>
            <a:endParaRPr lang="en-US" altLang="zh-CN" dirty="0"/>
          </a:p>
          <a:p>
            <a:r>
              <a:rPr lang="en-US" altLang="zh-CN" dirty="0" smtClean="0"/>
              <a:t>In letter-trigram layer has a dimensionality of n x 30K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0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Convolutional Layer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14" y="2060848"/>
            <a:ext cx="3848761" cy="586478"/>
          </a:xfrm>
        </p:spPr>
      </p:pic>
      <p:sp>
        <p:nvSpPr>
          <p:cNvPr id="5" name="文本框 4"/>
          <p:cNvSpPr txBox="1"/>
          <p:nvPr/>
        </p:nvSpPr>
        <p:spPr>
          <a:xfrm>
            <a:off x="1043608" y="1691516"/>
            <a:ext cx="402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c</a:t>
            </a:r>
            <a:r>
              <a:rPr lang="en-US" altLang="zh-CN" dirty="0" smtClean="0"/>
              <a:t> is a </a:t>
            </a:r>
            <a:r>
              <a:rPr lang="en-US" altLang="zh-CN" b="1" dirty="0" smtClean="0"/>
              <a:t>(n x 30</a:t>
            </a:r>
            <a:r>
              <a:rPr lang="en-US" altLang="zh-CN" dirty="0" smtClean="0"/>
              <a:t>K</a:t>
            </a:r>
            <a:r>
              <a:rPr lang="en-US" altLang="zh-CN" b="1" dirty="0" smtClean="0"/>
              <a:t>) x K </a:t>
            </a:r>
            <a:r>
              <a:rPr lang="en-US" altLang="zh-CN" dirty="0" smtClean="0"/>
              <a:t>Convolutional Matrix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3608" y="4084947"/>
            <a:ext cx="399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 word-n-gram share the weight of 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c</a:t>
            </a:r>
            <a:r>
              <a:rPr lang="en-US" altLang="zh-CN" dirty="0" smtClean="0"/>
              <a:t> 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924944"/>
            <a:ext cx="5076190" cy="9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509120"/>
            <a:ext cx="535238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0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 Pooling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2132856"/>
            <a:ext cx="4030127" cy="72008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35096"/>
            <a:ext cx="5123809" cy="11809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3608" y="1844824"/>
            <a:ext cx="437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ggregate to obtain a sentence-level feature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725144"/>
            <a:ext cx="5219048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3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Training?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Loss function</a:t>
            </a:r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D: document  D</a:t>
            </a:r>
            <a:r>
              <a:rPr lang="en-US" altLang="zh-CN" baseline="30000" dirty="0" smtClean="0"/>
              <a:t>+</a:t>
            </a:r>
            <a:r>
              <a:rPr lang="en-US" altLang="zh-CN" dirty="0" smtClean="0"/>
              <a:t>: positive  D</a:t>
            </a:r>
            <a:r>
              <a:rPr lang="en-US" altLang="zh-CN" baseline="30000" dirty="0" smtClean="0"/>
              <a:t>-</a:t>
            </a:r>
            <a:r>
              <a:rPr lang="en-US" altLang="zh-CN" dirty="0" smtClean="0"/>
              <a:t>: sample J negative</a:t>
            </a:r>
          </a:p>
          <a:p>
            <a:endParaRPr lang="en-US" altLang="zh-CN" dirty="0"/>
          </a:p>
          <a:p>
            <a:r>
              <a:rPr lang="en-US" altLang="zh-CN" dirty="0" smtClean="0"/>
              <a:t>Train on training set, training parameter optimized on the validation set.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2895238" cy="7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05444"/>
            <a:ext cx="2466667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8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set : </a:t>
            </a:r>
            <a:r>
              <a:rPr lang="en-US" altLang="zh-CN" dirty="0" err="1" smtClean="0"/>
              <a:t>Clickthrough</a:t>
            </a:r>
            <a:r>
              <a:rPr lang="en-US" altLang="zh-CN" dirty="0" smtClean="0"/>
              <a:t> data</a:t>
            </a:r>
          </a:p>
          <a:p>
            <a:pPr lvl="1"/>
            <a:r>
              <a:rPr lang="en-US" altLang="zh-CN" dirty="0" smtClean="0"/>
              <a:t>Document use </a:t>
            </a:r>
            <a:r>
              <a:rPr lang="en-US" altLang="zh-CN" b="1" dirty="0" smtClean="0"/>
              <a:t>Title</a:t>
            </a:r>
            <a:r>
              <a:rPr lang="en-US" altLang="zh-CN" dirty="0" smtClean="0"/>
              <a:t>, not </a:t>
            </a:r>
            <a:r>
              <a:rPr lang="en-US" altLang="zh-CN" b="1" dirty="0" smtClean="0"/>
              <a:t>Body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Query av</a:t>
            </a:r>
            <a:r>
              <a:rPr lang="en-US" altLang="zh-CN" dirty="0" smtClean="0"/>
              <a:t>erage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3.01; Title average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7.78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34" y="4341926"/>
            <a:ext cx="4942857" cy="25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34" y="2636912"/>
            <a:ext cx="5361905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556792"/>
            <a:ext cx="5466667" cy="3961905"/>
          </a:xfrm>
        </p:spPr>
      </p:pic>
    </p:spTree>
    <p:extLst>
      <p:ext uri="{BB962C8B-B14F-4D97-AF65-F5344CB8AC3E}">
        <p14:creationId xmlns:p14="http://schemas.microsoft.com/office/powerpoint/2010/main" val="383172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182</Words>
  <Application>Microsoft Office PowerPoint</Application>
  <PresentationFormat>全屏显示(4:3)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Wingdings</vt:lpstr>
      <vt:lpstr>Office 主题</vt:lpstr>
      <vt:lpstr>A Latent Semantic Model with Convolution-Pooling Structure for Information Retrieval</vt:lpstr>
      <vt:lpstr>Motivation</vt:lpstr>
      <vt:lpstr>The CLSM Architecture</vt:lpstr>
      <vt:lpstr>Letter-trigram</vt:lpstr>
      <vt:lpstr>Convolutional Layer</vt:lpstr>
      <vt:lpstr>Max Pooling</vt:lpstr>
      <vt:lpstr>How to Training?</vt:lpstr>
      <vt:lpstr>Experiments</vt:lpstr>
      <vt:lpstr>Experiments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Latent Semantic Model with Convolution-Pooling Structure for Information Retrieval</dc:title>
  <dc:creator>ML</dc:creator>
  <cp:lastModifiedBy>ML</cp:lastModifiedBy>
  <cp:revision>20</cp:revision>
  <dcterms:created xsi:type="dcterms:W3CDTF">2014-11-16T15:11:05Z</dcterms:created>
  <dcterms:modified xsi:type="dcterms:W3CDTF">2014-11-17T07:29:17Z</dcterms:modified>
</cp:coreProperties>
</file>