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092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EC56F-BCBC-40FA-AA23-DE3A6F544FBE}" type="datetimeFigureOut">
              <a:rPr lang="zh-CN" altLang="en-US" smtClean="0"/>
              <a:t>2014/11/3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657D3-6F93-4F07-AA90-C0004AE9032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EC56F-BCBC-40FA-AA23-DE3A6F544FBE}" type="datetimeFigureOut">
              <a:rPr lang="zh-CN" altLang="en-US" smtClean="0"/>
              <a:t>2014/11/3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657D3-6F93-4F07-AA90-C0004AE9032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EC56F-BCBC-40FA-AA23-DE3A6F544FBE}" type="datetimeFigureOut">
              <a:rPr lang="zh-CN" altLang="en-US" smtClean="0"/>
              <a:t>2014/11/3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657D3-6F93-4F07-AA90-C0004AE9032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EC56F-BCBC-40FA-AA23-DE3A6F544FBE}" type="datetimeFigureOut">
              <a:rPr lang="zh-CN" altLang="en-US" smtClean="0"/>
              <a:t>2014/11/3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657D3-6F93-4F07-AA90-C0004AE9032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EC56F-BCBC-40FA-AA23-DE3A6F544FBE}" type="datetimeFigureOut">
              <a:rPr lang="zh-CN" altLang="en-US" smtClean="0"/>
              <a:t>2014/11/3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657D3-6F93-4F07-AA90-C0004AE9032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EC56F-BCBC-40FA-AA23-DE3A6F544FBE}" type="datetimeFigureOut">
              <a:rPr lang="zh-CN" altLang="en-US" smtClean="0"/>
              <a:t>2014/11/3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657D3-6F93-4F07-AA90-C0004AE9032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EC56F-BCBC-40FA-AA23-DE3A6F544FBE}" type="datetimeFigureOut">
              <a:rPr lang="zh-CN" altLang="en-US" smtClean="0"/>
              <a:t>2014/11/3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657D3-6F93-4F07-AA90-C0004AE9032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EC56F-BCBC-40FA-AA23-DE3A6F544FBE}" type="datetimeFigureOut">
              <a:rPr lang="zh-CN" altLang="en-US" smtClean="0"/>
              <a:t>2014/11/3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657D3-6F93-4F07-AA90-C0004AE9032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EC56F-BCBC-40FA-AA23-DE3A6F544FBE}" type="datetimeFigureOut">
              <a:rPr lang="zh-CN" altLang="en-US" smtClean="0"/>
              <a:t>2014/11/3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657D3-6F93-4F07-AA90-C0004AE9032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EC56F-BCBC-40FA-AA23-DE3A6F544FBE}" type="datetimeFigureOut">
              <a:rPr lang="zh-CN" altLang="en-US" smtClean="0"/>
              <a:t>2014/11/3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657D3-6F93-4F07-AA90-C0004AE9032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EC56F-BCBC-40FA-AA23-DE3A6F544FBE}" type="datetimeFigureOut">
              <a:rPr lang="zh-CN" altLang="en-US" smtClean="0"/>
              <a:t>2014/11/3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657D3-6F93-4F07-AA90-C0004AE9032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DEC56F-BCBC-40FA-AA23-DE3A6F544FBE}" type="datetimeFigureOut">
              <a:rPr lang="zh-CN" altLang="en-US" smtClean="0"/>
              <a:t>2014/11/3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B657D3-6F93-4F07-AA90-C0004AE9032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CNN on Text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Pang Liang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Tasks in text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smtClean="0"/>
              <a:t>Sentiment analysis(</a:t>
            </a:r>
            <a:r>
              <a:rPr lang="zh-CN" altLang="en-US" dirty="0" smtClean="0"/>
              <a:t>情感分析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 smtClean="0"/>
              <a:t>分析发贴人对某个对象的态度是正面还是负面</a:t>
            </a:r>
            <a:endParaRPr lang="en-US" altLang="zh-CN" dirty="0" smtClean="0"/>
          </a:p>
          <a:p>
            <a:r>
              <a:rPr lang="en-US" altLang="zh-CN" dirty="0" smtClean="0"/>
              <a:t>Paraphrase detection(</a:t>
            </a:r>
            <a:r>
              <a:rPr lang="zh-CN" altLang="en-US" dirty="0" smtClean="0"/>
              <a:t>释义检测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Entailment recognition(</a:t>
            </a:r>
            <a:r>
              <a:rPr lang="zh-CN" altLang="en-US" dirty="0" smtClean="0"/>
              <a:t>蕴涵识别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Summarization(</a:t>
            </a:r>
            <a:r>
              <a:rPr lang="zh-CN" altLang="en-US" dirty="0" smtClean="0"/>
              <a:t>摘要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Discourse analysis(</a:t>
            </a:r>
            <a:r>
              <a:rPr lang="zh-CN" altLang="en-US" dirty="0" smtClean="0"/>
              <a:t>篇章分析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 smtClean="0"/>
              <a:t>旨在研究自然语言文本的内在结构并理解文本单元</a:t>
            </a:r>
            <a:r>
              <a:rPr lang="en-US" altLang="zh-CN" dirty="0" smtClean="0"/>
              <a:t>(</a:t>
            </a:r>
            <a:r>
              <a:rPr lang="zh-CN" altLang="en-US" dirty="0" smtClean="0"/>
              <a:t>可以是句子、从句或段落</a:t>
            </a:r>
            <a:r>
              <a:rPr lang="en-US" altLang="zh-CN" dirty="0" smtClean="0"/>
              <a:t>)</a:t>
            </a:r>
            <a:r>
              <a:rPr lang="zh-CN" altLang="en-US" dirty="0" smtClean="0"/>
              <a:t>间的语义关系</a:t>
            </a:r>
            <a:endParaRPr lang="en-US" altLang="zh-CN" dirty="0" smtClean="0"/>
          </a:p>
          <a:p>
            <a:r>
              <a:rPr lang="en-US" altLang="zh-CN" dirty="0" smtClean="0"/>
              <a:t>Machine translation(</a:t>
            </a:r>
            <a:r>
              <a:rPr lang="zh-CN" altLang="en-US" dirty="0" smtClean="0"/>
              <a:t>机器翻译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Grounded language learning(</a:t>
            </a:r>
            <a:r>
              <a:rPr lang="zh-CN" altLang="en-US" dirty="0" smtClean="0"/>
              <a:t>基础语言学习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Image retrieval(</a:t>
            </a:r>
            <a:r>
              <a:rPr lang="zh-CN" altLang="en-US" dirty="0" smtClean="0"/>
              <a:t>图像检索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A Convolutional Neural Network for Modelling Sentences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Modelling, </a:t>
            </a:r>
            <a:r>
              <a:rPr lang="en-US" altLang="zh-CN" dirty="0" smtClean="0"/>
              <a:t>Visualizing </a:t>
            </a:r>
            <a:r>
              <a:rPr lang="en-US" altLang="zh-CN" dirty="0" smtClean="0"/>
              <a:t>and </a:t>
            </a:r>
            <a:r>
              <a:rPr lang="en-US" altLang="zh-CN" dirty="0" smtClean="0"/>
              <a:t>Summarizing </a:t>
            </a:r>
            <a:r>
              <a:rPr lang="en-US" altLang="zh-CN" dirty="0" smtClean="0"/>
              <a:t>Documents with a Single Convolutional Neural Network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Convolutional Neural Network Architecture for Matching Natural Language Sentences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0634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A Latent Semantic Model with Convolutional-pooling Structure for Information Retrieval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36841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1985</TotalTime>
  <Words>129</Words>
  <Application>Microsoft Office PowerPoint</Application>
  <PresentationFormat>全屏显示(4:3)</PresentationFormat>
  <Paragraphs>17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宋体</vt:lpstr>
      <vt:lpstr>Arial</vt:lpstr>
      <vt:lpstr>Calibri</vt:lpstr>
      <vt:lpstr>Office 主题</vt:lpstr>
      <vt:lpstr>CNN on Text</vt:lpstr>
      <vt:lpstr>Tasks in text</vt:lpstr>
      <vt:lpstr>A Convolutional Neural Network for Modelling Sentences</vt:lpstr>
      <vt:lpstr>Modelling, Visualizing and Summarizing Documents with a Single Convolutional Neural Network</vt:lpstr>
      <vt:lpstr>Convolutional Neural Network Architecture for Matching Natural Language Sentences </vt:lpstr>
      <vt:lpstr>A Latent Semantic Model with Convolutional-pooling Structure for Information Retrieval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CNN on Text</dc:title>
  <dc:creator>pangliang</dc:creator>
  <cp:lastModifiedBy>ML</cp:lastModifiedBy>
  <cp:revision>4</cp:revision>
  <dcterms:created xsi:type="dcterms:W3CDTF">2014-11-02T15:32:19Z</dcterms:created>
  <dcterms:modified xsi:type="dcterms:W3CDTF">2014-11-04T14:46:17Z</dcterms:modified>
</cp:coreProperties>
</file>