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511" y="44333"/>
            <a:ext cx="27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Paper</a:t>
            </a:r>
            <a:r>
              <a:rPr lang="en-US" altLang="zh-CN" b="1" baseline="0" dirty="0" smtClean="0">
                <a:solidFill>
                  <a:schemeClr val="bg1">
                    <a:lumMod val="50000"/>
                  </a:schemeClr>
                </a:solidFill>
              </a:rPr>
              <a:t> Reading – Pang Liang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Latent Semantic Model with Convolution-Pooling Structure for Information Retrieval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Microsoft Research </a:t>
            </a:r>
          </a:p>
          <a:p>
            <a:r>
              <a:rPr lang="en-US" altLang="zh-CN" sz="2400" dirty="0" err="1" smtClean="0"/>
              <a:t>Yelong</a:t>
            </a:r>
            <a:r>
              <a:rPr lang="en-US" altLang="zh-CN" sz="2400" dirty="0" smtClean="0"/>
              <a:t> Shen, </a:t>
            </a:r>
            <a:r>
              <a:rPr lang="en-US" altLang="zh-CN" sz="2400" dirty="0" err="1" smtClean="0"/>
              <a:t>Xiaodong</a:t>
            </a:r>
            <a:r>
              <a:rPr lang="en-US" altLang="zh-CN" sz="2400" dirty="0" smtClean="0"/>
              <a:t> He, </a:t>
            </a:r>
            <a:r>
              <a:rPr lang="en-US" altLang="zh-CN" sz="2400" dirty="0" err="1" smtClean="0"/>
              <a:t>Jianfeng</a:t>
            </a:r>
            <a:r>
              <a:rPr lang="en-US" altLang="zh-CN" sz="2400" dirty="0" smtClean="0"/>
              <a:t> Gao, Li Deng, </a:t>
            </a:r>
            <a:r>
              <a:rPr lang="en-US" altLang="zh-CN" sz="2400" dirty="0" err="1" smtClean="0"/>
              <a:t>Gregoire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Mesnil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023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A Latent Semantic Model with Convolution-Pooling Structure for Information Retrieval</vt:lpstr>
      <vt:lpstr>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Latent Semantic Model with Convolution-Pooling Structure for Information Retrieval</dc:title>
  <dc:creator>ML</dc:creator>
  <cp:lastModifiedBy>ML</cp:lastModifiedBy>
  <cp:revision>4</cp:revision>
  <dcterms:created xsi:type="dcterms:W3CDTF">2014-11-16T15:11:05Z</dcterms:created>
  <dcterms:modified xsi:type="dcterms:W3CDTF">2014-11-16T15:31:02Z</dcterms:modified>
</cp:coreProperties>
</file>