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6" r:id="rId10"/>
    <p:sldId id="267" r:id="rId11"/>
    <p:sldId id="274" r:id="rId12"/>
    <p:sldId id="268" r:id="rId13"/>
    <p:sldId id="270" r:id="rId14"/>
    <p:sldId id="271" r:id="rId15"/>
    <p:sldId id="272" r:id="rId16"/>
    <p:sldId id="269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-yunwan\Desktop\CNN%20Accurac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Accuracy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cifar_asCaffe_GPU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0.48699999999999999</c:v>
                </c:pt>
                <c:pt idx="1">
                  <c:v>0.57189999999999996</c:v>
                </c:pt>
                <c:pt idx="2">
                  <c:v>0.62719999999999998</c:v>
                </c:pt>
                <c:pt idx="3">
                  <c:v>0.66690000000000005</c:v>
                </c:pt>
                <c:pt idx="4">
                  <c:v>0.69099999999999995</c:v>
                </c:pt>
                <c:pt idx="5">
                  <c:v>0.70399999999999996</c:v>
                </c:pt>
                <c:pt idx="6">
                  <c:v>0.71530000000000005</c:v>
                </c:pt>
                <c:pt idx="7">
                  <c:v>0.72130000000000005</c:v>
                </c:pt>
                <c:pt idx="8">
                  <c:v>0.72729999999999995</c:v>
                </c:pt>
                <c:pt idx="9">
                  <c:v>0.73309999999999997</c:v>
                </c:pt>
                <c:pt idx="10">
                  <c:v>0.73870000000000002</c:v>
                </c:pt>
                <c:pt idx="11">
                  <c:v>0.74390000000000001</c:v>
                </c:pt>
                <c:pt idx="12">
                  <c:v>0.74729999999999996</c:v>
                </c:pt>
                <c:pt idx="13">
                  <c:v>0.74850000000000005</c:v>
                </c:pt>
                <c:pt idx="14">
                  <c:v>0.74729999999999996</c:v>
                </c:pt>
                <c:pt idx="15">
                  <c:v>0.747</c:v>
                </c:pt>
                <c:pt idx="16">
                  <c:v>0.74739999999999995</c:v>
                </c:pt>
                <c:pt idx="17">
                  <c:v>0.74560000000000004</c:v>
                </c:pt>
                <c:pt idx="18">
                  <c:v>0.74029999999999996</c:v>
                </c:pt>
                <c:pt idx="19">
                  <c:v>0.73309999999999997</c:v>
                </c:pt>
                <c:pt idx="20">
                  <c:v>0.73799999999999999</c:v>
                </c:pt>
                <c:pt idx="21">
                  <c:v>0.74790000000000001</c:v>
                </c:pt>
                <c:pt idx="22">
                  <c:v>0.75219999999999998</c:v>
                </c:pt>
                <c:pt idx="23">
                  <c:v>0.75180000000000002</c:v>
                </c:pt>
                <c:pt idx="24">
                  <c:v>0.75629999999999997</c:v>
                </c:pt>
                <c:pt idx="25">
                  <c:v>0.75600000000000001</c:v>
                </c:pt>
                <c:pt idx="26">
                  <c:v>0.75429999999999997</c:v>
                </c:pt>
                <c:pt idx="27">
                  <c:v>0.75629999999999997</c:v>
                </c:pt>
                <c:pt idx="28">
                  <c:v>0.75929999999999997</c:v>
                </c:pt>
                <c:pt idx="29">
                  <c:v>0.76049999999999995</c:v>
                </c:pt>
                <c:pt idx="30">
                  <c:v>0.75309999999999999</c:v>
                </c:pt>
                <c:pt idx="31">
                  <c:v>0.76549999999999996</c:v>
                </c:pt>
                <c:pt idx="32">
                  <c:v>0.75390000000000001</c:v>
                </c:pt>
                <c:pt idx="33">
                  <c:v>0.76490000000000002</c:v>
                </c:pt>
                <c:pt idx="34">
                  <c:v>0.76119999999999999</c:v>
                </c:pt>
                <c:pt idx="35">
                  <c:v>0.76819999999999999</c:v>
                </c:pt>
                <c:pt idx="36">
                  <c:v>0.75970000000000004</c:v>
                </c:pt>
                <c:pt idx="37">
                  <c:v>0.76739999999999997</c:v>
                </c:pt>
                <c:pt idx="38">
                  <c:v>0.76160000000000005</c:v>
                </c:pt>
                <c:pt idx="39">
                  <c:v>0.77090000000000003</c:v>
                </c:pt>
                <c:pt idx="40">
                  <c:v>0.7712</c:v>
                </c:pt>
                <c:pt idx="41">
                  <c:v>0.76790000000000003</c:v>
                </c:pt>
                <c:pt idx="42">
                  <c:v>0.75690000000000002</c:v>
                </c:pt>
                <c:pt idx="43">
                  <c:v>0.7712</c:v>
                </c:pt>
                <c:pt idx="44">
                  <c:v>0.77529999999999999</c:v>
                </c:pt>
                <c:pt idx="45">
                  <c:v>0.76910000000000001</c:v>
                </c:pt>
                <c:pt idx="46">
                  <c:v>0.77400000000000002</c:v>
                </c:pt>
                <c:pt idx="47">
                  <c:v>0.7752</c:v>
                </c:pt>
                <c:pt idx="48">
                  <c:v>0.77649999999999997</c:v>
                </c:pt>
                <c:pt idx="49">
                  <c:v>0.76519999999999999</c:v>
                </c:pt>
                <c:pt idx="50">
                  <c:v>0.77749999999999997</c:v>
                </c:pt>
                <c:pt idx="51">
                  <c:v>0.77890000000000004</c:v>
                </c:pt>
                <c:pt idx="52">
                  <c:v>0.78010000000000002</c:v>
                </c:pt>
                <c:pt idx="53">
                  <c:v>0.77949999999999997</c:v>
                </c:pt>
                <c:pt idx="54">
                  <c:v>0.78190000000000004</c:v>
                </c:pt>
                <c:pt idx="55">
                  <c:v>0.78269999999999995</c:v>
                </c:pt>
                <c:pt idx="56">
                  <c:v>0.78459999999999996</c:v>
                </c:pt>
                <c:pt idx="57">
                  <c:v>0.78439999999999999</c:v>
                </c:pt>
                <c:pt idx="58">
                  <c:v>0.78469999999999995</c:v>
                </c:pt>
                <c:pt idx="59">
                  <c:v>0.78580000000000005</c:v>
                </c:pt>
                <c:pt idx="60">
                  <c:v>0.78600000000000003</c:v>
                </c:pt>
                <c:pt idx="61">
                  <c:v>0.78590000000000004</c:v>
                </c:pt>
                <c:pt idx="62">
                  <c:v>0.78649999999999998</c:v>
                </c:pt>
                <c:pt idx="63">
                  <c:v>0.78639999999999999</c:v>
                </c:pt>
                <c:pt idx="64">
                  <c:v>0.7863</c:v>
                </c:pt>
                <c:pt idx="65">
                  <c:v>0.78669999999999995</c:v>
                </c:pt>
                <c:pt idx="66">
                  <c:v>0.78669999999999995</c:v>
                </c:pt>
                <c:pt idx="67">
                  <c:v>0.78680000000000005</c:v>
                </c:pt>
                <c:pt idx="68">
                  <c:v>0.78680000000000005</c:v>
                </c:pt>
                <c:pt idx="69">
                  <c:v>0.78669999999999995</c:v>
                </c:pt>
                <c:pt idx="70">
                  <c:v>0.78680000000000005</c:v>
                </c:pt>
                <c:pt idx="71">
                  <c:v>0.78680000000000005</c:v>
                </c:pt>
                <c:pt idx="72">
                  <c:v>0.78710000000000002</c:v>
                </c:pt>
                <c:pt idx="73">
                  <c:v>0.78710000000000002</c:v>
                </c:pt>
                <c:pt idx="74">
                  <c:v>0.78720000000000001</c:v>
                </c:pt>
                <c:pt idx="75">
                  <c:v>0.78759999999999997</c:v>
                </c:pt>
                <c:pt idx="76">
                  <c:v>0.7873</c:v>
                </c:pt>
                <c:pt idx="77">
                  <c:v>0.78749999999999998</c:v>
                </c:pt>
                <c:pt idx="78">
                  <c:v>0.78759999999999997</c:v>
                </c:pt>
                <c:pt idx="79">
                  <c:v>0.78749999999999998</c:v>
                </c:pt>
                <c:pt idx="80">
                  <c:v>0.78810000000000002</c:v>
                </c:pt>
                <c:pt idx="81">
                  <c:v>0.78800000000000003</c:v>
                </c:pt>
                <c:pt idx="82">
                  <c:v>0.78800000000000003</c:v>
                </c:pt>
                <c:pt idx="83">
                  <c:v>0.78810000000000002</c:v>
                </c:pt>
                <c:pt idx="84">
                  <c:v>0.7883</c:v>
                </c:pt>
                <c:pt idx="85">
                  <c:v>0.78849999999999998</c:v>
                </c:pt>
                <c:pt idx="86">
                  <c:v>0.78859999999999997</c:v>
                </c:pt>
                <c:pt idx="87">
                  <c:v>0.78859999999999997</c:v>
                </c:pt>
                <c:pt idx="88">
                  <c:v>0.78849999999999998</c:v>
                </c:pt>
                <c:pt idx="89">
                  <c:v>0.78849999999999998</c:v>
                </c:pt>
                <c:pt idx="90">
                  <c:v>0.78849999999999998</c:v>
                </c:pt>
                <c:pt idx="91">
                  <c:v>0.78839999999999999</c:v>
                </c:pt>
                <c:pt idx="92">
                  <c:v>0.78839999999999999</c:v>
                </c:pt>
                <c:pt idx="93">
                  <c:v>0.78839999999999999</c:v>
                </c:pt>
                <c:pt idx="94">
                  <c:v>0.78839999999999999</c:v>
                </c:pt>
                <c:pt idx="95">
                  <c:v>0.7883</c:v>
                </c:pt>
                <c:pt idx="96">
                  <c:v>0.78839999999999999</c:v>
                </c:pt>
                <c:pt idx="97">
                  <c:v>0.7883</c:v>
                </c:pt>
                <c:pt idx="98">
                  <c:v>0.7883</c:v>
                </c:pt>
                <c:pt idx="99">
                  <c:v>0.7883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cifar_sal_W_GPU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Sheet1!$C$2:$C$101</c:f>
              <c:numCache>
                <c:formatCode>General</c:formatCode>
                <c:ptCount val="100"/>
                <c:pt idx="0">
                  <c:v>0.53469999999999995</c:v>
                </c:pt>
                <c:pt idx="1">
                  <c:v>0.62480000000000002</c:v>
                </c:pt>
                <c:pt idx="2">
                  <c:v>0.67900000000000005</c:v>
                </c:pt>
                <c:pt idx="3">
                  <c:v>0.70089999999999997</c:v>
                </c:pt>
                <c:pt idx="4">
                  <c:v>0.72040000000000004</c:v>
                </c:pt>
                <c:pt idx="5">
                  <c:v>0.72909999999999997</c:v>
                </c:pt>
                <c:pt idx="6">
                  <c:v>0.73499999999999999</c:v>
                </c:pt>
                <c:pt idx="7">
                  <c:v>0.72609999999999997</c:v>
                </c:pt>
                <c:pt idx="8">
                  <c:v>0.72360000000000002</c:v>
                </c:pt>
                <c:pt idx="9">
                  <c:v>0.73450000000000004</c:v>
                </c:pt>
                <c:pt idx="10">
                  <c:v>0.72850000000000004</c:v>
                </c:pt>
                <c:pt idx="11">
                  <c:v>0.73580000000000001</c:v>
                </c:pt>
                <c:pt idx="12">
                  <c:v>0.73609999999999998</c:v>
                </c:pt>
                <c:pt idx="13">
                  <c:v>0.73619999999999997</c:v>
                </c:pt>
                <c:pt idx="14">
                  <c:v>0.74119999999999997</c:v>
                </c:pt>
                <c:pt idx="15">
                  <c:v>0.73960000000000004</c:v>
                </c:pt>
                <c:pt idx="16">
                  <c:v>0.74019999999999997</c:v>
                </c:pt>
                <c:pt idx="17">
                  <c:v>0.74390000000000001</c:v>
                </c:pt>
                <c:pt idx="18">
                  <c:v>0.74990000000000001</c:v>
                </c:pt>
                <c:pt idx="19">
                  <c:v>0.73050000000000004</c:v>
                </c:pt>
                <c:pt idx="20">
                  <c:v>0.74280000000000002</c:v>
                </c:pt>
                <c:pt idx="21">
                  <c:v>0.74929999999999997</c:v>
                </c:pt>
                <c:pt idx="22">
                  <c:v>0.747</c:v>
                </c:pt>
                <c:pt idx="23">
                  <c:v>0.75339999999999996</c:v>
                </c:pt>
                <c:pt idx="24">
                  <c:v>0.75070000000000003</c:v>
                </c:pt>
                <c:pt idx="25">
                  <c:v>0.75380000000000003</c:v>
                </c:pt>
                <c:pt idx="26">
                  <c:v>0.74460000000000004</c:v>
                </c:pt>
                <c:pt idx="27">
                  <c:v>0.76129999999999998</c:v>
                </c:pt>
                <c:pt idx="28">
                  <c:v>0.76600000000000001</c:v>
                </c:pt>
                <c:pt idx="29">
                  <c:v>0.75849999999999995</c:v>
                </c:pt>
                <c:pt idx="30">
                  <c:v>0.76100000000000001</c:v>
                </c:pt>
                <c:pt idx="31">
                  <c:v>0.76049999999999995</c:v>
                </c:pt>
                <c:pt idx="32">
                  <c:v>0.76049999999999995</c:v>
                </c:pt>
                <c:pt idx="33">
                  <c:v>0.76590000000000003</c:v>
                </c:pt>
                <c:pt idx="34">
                  <c:v>0.75580000000000003</c:v>
                </c:pt>
                <c:pt idx="35">
                  <c:v>0.76580000000000004</c:v>
                </c:pt>
                <c:pt idx="36">
                  <c:v>0.75839999999999996</c:v>
                </c:pt>
                <c:pt idx="37">
                  <c:v>0.76959999999999995</c:v>
                </c:pt>
                <c:pt idx="38">
                  <c:v>0.76559999999999995</c:v>
                </c:pt>
                <c:pt idx="39">
                  <c:v>0.76900000000000002</c:v>
                </c:pt>
                <c:pt idx="40">
                  <c:v>0.76259999999999994</c:v>
                </c:pt>
                <c:pt idx="41">
                  <c:v>0.76019999999999999</c:v>
                </c:pt>
                <c:pt idx="42">
                  <c:v>0.74990000000000001</c:v>
                </c:pt>
                <c:pt idx="43">
                  <c:v>0.77159999999999995</c:v>
                </c:pt>
                <c:pt idx="44">
                  <c:v>0.75890000000000002</c:v>
                </c:pt>
                <c:pt idx="45">
                  <c:v>0.76759999999999995</c:v>
                </c:pt>
                <c:pt idx="46">
                  <c:v>0.7722</c:v>
                </c:pt>
                <c:pt idx="47">
                  <c:v>0.76749999999999996</c:v>
                </c:pt>
                <c:pt idx="48">
                  <c:v>0.76839999999999997</c:v>
                </c:pt>
                <c:pt idx="49">
                  <c:v>0.77170000000000005</c:v>
                </c:pt>
                <c:pt idx="50">
                  <c:v>0.76639999999999997</c:v>
                </c:pt>
                <c:pt idx="51">
                  <c:v>0.77569999999999995</c:v>
                </c:pt>
                <c:pt idx="52">
                  <c:v>0.77459999999999996</c:v>
                </c:pt>
                <c:pt idx="53">
                  <c:v>0.76819999999999999</c:v>
                </c:pt>
                <c:pt idx="54">
                  <c:v>0.77370000000000005</c:v>
                </c:pt>
                <c:pt idx="55">
                  <c:v>0.77249999999999996</c:v>
                </c:pt>
                <c:pt idx="56">
                  <c:v>0.76800000000000002</c:v>
                </c:pt>
                <c:pt idx="57">
                  <c:v>0.76839999999999997</c:v>
                </c:pt>
                <c:pt idx="58">
                  <c:v>0.77180000000000004</c:v>
                </c:pt>
                <c:pt idx="59">
                  <c:v>0.7752</c:v>
                </c:pt>
                <c:pt idx="60">
                  <c:v>0.77749999999999997</c:v>
                </c:pt>
                <c:pt idx="61">
                  <c:v>0.77090000000000003</c:v>
                </c:pt>
                <c:pt idx="62">
                  <c:v>0.76939999999999997</c:v>
                </c:pt>
                <c:pt idx="63">
                  <c:v>0.77800000000000002</c:v>
                </c:pt>
                <c:pt idx="64">
                  <c:v>0.7722</c:v>
                </c:pt>
                <c:pt idx="65">
                  <c:v>0.78169999999999995</c:v>
                </c:pt>
                <c:pt idx="66">
                  <c:v>0.77780000000000005</c:v>
                </c:pt>
                <c:pt idx="67">
                  <c:v>0.76990000000000003</c:v>
                </c:pt>
                <c:pt idx="68">
                  <c:v>0.77849999999999997</c:v>
                </c:pt>
                <c:pt idx="69">
                  <c:v>0.77480000000000004</c:v>
                </c:pt>
                <c:pt idx="70">
                  <c:v>0.77959999999999996</c:v>
                </c:pt>
                <c:pt idx="71">
                  <c:v>0.78610000000000002</c:v>
                </c:pt>
                <c:pt idx="72">
                  <c:v>0.78720000000000001</c:v>
                </c:pt>
                <c:pt idx="73">
                  <c:v>0.78769999999999996</c:v>
                </c:pt>
                <c:pt idx="74">
                  <c:v>0.78769999999999996</c:v>
                </c:pt>
                <c:pt idx="75">
                  <c:v>0.79159999999999997</c:v>
                </c:pt>
                <c:pt idx="76">
                  <c:v>0.79159999999999997</c:v>
                </c:pt>
                <c:pt idx="77">
                  <c:v>0.79190000000000005</c:v>
                </c:pt>
                <c:pt idx="78">
                  <c:v>0.79220000000000002</c:v>
                </c:pt>
                <c:pt idx="79">
                  <c:v>0.79220000000000002</c:v>
                </c:pt>
                <c:pt idx="80">
                  <c:v>0.79220000000000002</c:v>
                </c:pt>
                <c:pt idx="81">
                  <c:v>0.79220000000000002</c:v>
                </c:pt>
                <c:pt idx="82">
                  <c:v>0.79200000000000004</c:v>
                </c:pt>
                <c:pt idx="83">
                  <c:v>0.79190000000000005</c:v>
                </c:pt>
                <c:pt idx="84">
                  <c:v>0.79190000000000005</c:v>
                </c:pt>
                <c:pt idx="85">
                  <c:v>0.79200000000000004</c:v>
                </c:pt>
                <c:pt idx="86">
                  <c:v>0.79200000000000004</c:v>
                </c:pt>
                <c:pt idx="87">
                  <c:v>0.79210000000000003</c:v>
                </c:pt>
                <c:pt idx="88">
                  <c:v>0.79210000000000003</c:v>
                </c:pt>
                <c:pt idx="89">
                  <c:v>0.79210000000000003</c:v>
                </c:pt>
                <c:pt idx="90">
                  <c:v>0.79200000000000004</c:v>
                </c:pt>
                <c:pt idx="91">
                  <c:v>0.79179999999999995</c:v>
                </c:pt>
                <c:pt idx="92">
                  <c:v>0.79179999999999995</c:v>
                </c:pt>
                <c:pt idx="93">
                  <c:v>0.79190000000000005</c:v>
                </c:pt>
                <c:pt idx="94">
                  <c:v>0.79190000000000005</c:v>
                </c:pt>
                <c:pt idx="95">
                  <c:v>0.79190000000000005</c:v>
                </c:pt>
                <c:pt idx="96">
                  <c:v>0.79190000000000005</c:v>
                </c:pt>
                <c:pt idx="97">
                  <c:v>0.79190000000000005</c:v>
                </c:pt>
                <c:pt idx="98">
                  <c:v>0.79169999999999996</c:v>
                </c:pt>
                <c:pt idx="99">
                  <c:v>0.79169999999999996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sal_W_multi_GPU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Sheet1!$D$2:$D$101</c:f>
              <c:numCache>
                <c:formatCode>General</c:formatCode>
                <c:ptCount val="100"/>
                <c:pt idx="0">
                  <c:v>0.3735</c:v>
                </c:pt>
                <c:pt idx="1">
                  <c:v>0.51470000000000005</c:v>
                </c:pt>
                <c:pt idx="2">
                  <c:v>0.57020000000000004</c:v>
                </c:pt>
                <c:pt idx="3">
                  <c:v>0.60399999999999998</c:v>
                </c:pt>
                <c:pt idx="4">
                  <c:v>0.6351</c:v>
                </c:pt>
                <c:pt idx="5">
                  <c:v>0.65920000000000001</c:v>
                </c:pt>
                <c:pt idx="6">
                  <c:v>0.68110000000000004</c:v>
                </c:pt>
                <c:pt idx="7">
                  <c:v>0.69040000000000001</c:v>
                </c:pt>
                <c:pt idx="8">
                  <c:v>0.70309999999999995</c:v>
                </c:pt>
                <c:pt idx="9">
                  <c:v>0.71350000000000002</c:v>
                </c:pt>
                <c:pt idx="10">
                  <c:v>0.71970000000000001</c:v>
                </c:pt>
                <c:pt idx="11">
                  <c:v>0.72560000000000002</c:v>
                </c:pt>
                <c:pt idx="12">
                  <c:v>0.72660000000000002</c:v>
                </c:pt>
                <c:pt idx="13">
                  <c:v>0.72809999999999997</c:v>
                </c:pt>
                <c:pt idx="14">
                  <c:v>0.72060000000000002</c:v>
                </c:pt>
                <c:pt idx="15">
                  <c:v>0.71579999999999999</c:v>
                </c:pt>
                <c:pt idx="16">
                  <c:v>0.71240000000000003</c:v>
                </c:pt>
                <c:pt idx="17">
                  <c:v>0.71499999999999997</c:v>
                </c:pt>
                <c:pt idx="18">
                  <c:v>0.71699999999999997</c:v>
                </c:pt>
                <c:pt idx="19">
                  <c:v>0.71599999999999997</c:v>
                </c:pt>
                <c:pt idx="20">
                  <c:v>0.72160000000000002</c:v>
                </c:pt>
                <c:pt idx="21">
                  <c:v>0.7339</c:v>
                </c:pt>
                <c:pt idx="22">
                  <c:v>0.71220000000000006</c:v>
                </c:pt>
                <c:pt idx="23">
                  <c:v>0.73199999999999998</c:v>
                </c:pt>
                <c:pt idx="24">
                  <c:v>0.73950000000000005</c:v>
                </c:pt>
                <c:pt idx="25">
                  <c:v>0.73729999999999996</c:v>
                </c:pt>
                <c:pt idx="26">
                  <c:v>0.73170000000000002</c:v>
                </c:pt>
                <c:pt idx="27">
                  <c:v>0.73540000000000005</c:v>
                </c:pt>
                <c:pt idx="28">
                  <c:v>0.7389</c:v>
                </c:pt>
                <c:pt idx="29">
                  <c:v>0.73380000000000001</c:v>
                </c:pt>
                <c:pt idx="30">
                  <c:v>0.73909999999999998</c:v>
                </c:pt>
                <c:pt idx="31">
                  <c:v>0.73819999999999997</c:v>
                </c:pt>
                <c:pt idx="32">
                  <c:v>0.72960000000000003</c:v>
                </c:pt>
                <c:pt idx="33">
                  <c:v>0.73929999999999996</c:v>
                </c:pt>
                <c:pt idx="34">
                  <c:v>0.7369</c:v>
                </c:pt>
                <c:pt idx="35">
                  <c:v>0.73960000000000004</c:v>
                </c:pt>
                <c:pt idx="36">
                  <c:v>0.74390000000000001</c:v>
                </c:pt>
                <c:pt idx="37">
                  <c:v>0.74050000000000005</c:v>
                </c:pt>
                <c:pt idx="38">
                  <c:v>0.74790000000000001</c:v>
                </c:pt>
                <c:pt idx="39">
                  <c:v>0.73609999999999998</c:v>
                </c:pt>
                <c:pt idx="40">
                  <c:v>0.74839999999999995</c:v>
                </c:pt>
                <c:pt idx="41">
                  <c:v>0.746</c:v>
                </c:pt>
                <c:pt idx="42">
                  <c:v>0.73680000000000001</c:v>
                </c:pt>
                <c:pt idx="43">
                  <c:v>0.73380000000000001</c:v>
                </c:pt>
                <c:pt idx="44">
                  <c:v>0.74460000000000004</c:v>
                </c:pt>
                <c:pt idx="45">
                  <c:v>0.74370000000000003</c:v>
                </c:pt>
                <c:pt idx="46">
                  <c:v>0.73970000000000002</c:v>
                </c:pt>
                <c:pt idx="47">
                  <c:v>0.73399999999999999</c:v>
                </c:pt>
                <c:pt idx="48">
                  <c:v>0.74490000000000001</c:v>
                </c:pt>
                <c:pt idx="49">
                  <c:v>0.747</c:v>
                </c:pt>
                <c:pt idx="50">
                  <c:v>0.74650000000000005</c:v>
                </c:pt>
                <c:pt idx="51">
                  <c:v>0.75360000000000005</c:v>
                </c:pt>
                <c:pt idx="52">
                  <c:v>0.75390000000000001</c:v>
                </c:pt>
                <c:pt idx="53">
                  <c:v>0.74829999999999997</c:v>
                </c:pt>
                <c:pt idx="54">
                  <c:v>0.75129999999999997</c:v>
                </c:pt>
                <c:pt idx="55">
                  <c:v>0.75209999999999999</c:v>
                </c:pt>
                <c:pt idx="56">
                  <c:v>0.75749999999999995</c:v>
                </c:pt>
                <c:pt idx="57">
                  <c:v>0.75270000000000004</c:v>
                </c:pt>
                <c:pt idx="58">
                  <c:v>0.751</c:v>
                </c:pt>
                <c:pt idx="59">
                  <c:v>0.75380000000000003</c:v>
                </c:pt>
                <c:pt idx="60">
                  <c:v>0.75049999999999994</c:v>
                </c:pt>
                <c:pt idx="61">
                  <c:v>0.75370000000000004</c:v>
                </c:pt>
                <c:pt idx="62">
                  <c:v>0.75290000000000001</c:v>
                </c:pt>
                <c:pt idx="63">
                  <c:v>0.75800000000000001</c:v>
                </c:pt>
                <c:pt idx="64">
                  <c:v>0.75290000000000001</c:v>
                </c:pt>
                <c:pt idx="65">
                  <c:v>0.75280000000000002</c:v>
                </c:pt>
                <c:pt idx="66">
                  <c:v>0.75190000000000001</c:v>
                </c:pt>
                <c:pt idx="67">
                  <c:v>0.755</c:v>
                </c:pt>
                <c:pt idx="68">
                  <c:v>0.76119999999999999</c:v>
                </c:pt>
                <c:pt idx="69">
                  <c:v>0.75970000000000004</c:v>
                </c:pt>
                <c:pt idx="70">
                  <c:v>0.76029999999999998</c:v>
                </c:pt>
                <c:pt idx="71">
                  <c:v>0.76690000000000003</c:v>
                </c:pt>
                <c:pt idx="72">
                  <c:v>0.76859999999999995</c:v>
                </c:pt>
                <c:pt idx="73">
                  <c:v>0.76970000000000005</c:v>
                </c:pt>
                <c:pt idx="74">
                  <c:v>0.76949999999999996</c:v>
                </c:pt>
                <c:pt idx="75">
                  <c:v>0.76880000000000004</c:v>
                </c:pt>
                <c:pt idx="76">
                  <c:v>0.76939999999999997</c:v>
                </c:pt>
                <c:pt idx="77">
                  <c:v>0.76970000000000005</c:v>
                </c:pt>
                <c:pt idx="78">
                  <c:v>0.76990000000000003</c:v>
                </c:pt>
                <c:pt idx="79">
                  <c:v>0.76959999999999995</c:v>
                </c:pt>
                <c:pt idx="80">
                  <c:v>0.76959999999999995</c:v>
                </c:pt>
                <c:pt idx="81">
                  <c:v>0.76949999999999996</c:v>
                </c:pt>
                <c:pt idx="82">
                  <c:v>0.76929999999999998</c:v>
                </c:pt>
                <c:pt idx="83">
                  <c:v>0.76929999999999998</c:v>
                </c:pt>
                <c:pt idx="84">
                  <c:v>0.76949999999999996</c:v>
                </c:pt>
                <c:pt idx="85">
                  <c:v>0.76959999999999995</c:v>
                </c:pt>
                <c:pt idx="86">
                  <c:v>0.76970000000000005</c:v>
                </c:pt>
                <c:pt idx="87">
                  <c:v>0.76970000000000005</c:v>
                </c:pt>
                <c:pt idx="88">
                  <c:v>0.76980000000000004</c:v>
                </c:pt>
                <c:pt idx="89">
                  <c:v>0.76990000000000003</c:v>
                </c:pt>
                <c:pt idx="90">
                  <c:v>0.76990000000000003</c:v>
                </c:pt>
                <c:pt idx="91">
                  <c:v>0.76990000000000003</c:v>
                </c:pt>
                <c:pt idx="92">
                  <c:v>0.76980000000000004</c:v>
                </c:pt>
                <c:pt idx="93">
                  <c:v>0.76980000000000004</c:v>
                </c:pt>
                <c:pt idx="94">
                  <c:v>0.76980000000000004</c:v>
                </c:pt>
                <c:pt idx="95">
                  <c:v>0.76990000000000003</c:v>
                </c:pt>
                <c:pt idx="96">
                  <c:v>0.76990000000000003</c:v>
                </c:pt>
                <c:pt idx="97">
                  <c:v>0.77</c:v>
                </c:pt>
                <c:pt idx="98">
                  <c:v>0.77010000000000001</c:v>
                </c:pt>
                <c:pt idx="99">
                  <c:v>0.7702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cifar_sal_W_filter_256_GPU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Sheet1!$E$2:$E$101</c:f>
              <c:numCache>
                <c:formatCode>General</c:formatCode>
                <c:ptCount val="100"/>
                <c:pt idx="0">
                  <c:v>0.55320000000000003</c:v>
                </c:pt>
                <c:pt idx="1">
                  <c:v>0.64829999999999999</c:v>
                </c:pt>
                <c:pt idx="2">
                  <c:v>0.69120000000000004</c:v>
                </c:pt>
                <c:pt idx="3">
                  <c:v>0.71589999999999998</c:v>
                </c:pt>
                <c:pt idx="4">
                  <c:v>0.72609999999999997</c:v>
                </c:pt>
                <c:pt idx="5">
                  <c:v>0.72929999999999995</c:v>
                </c:pt>
                <c:pt idx="6">
                  <c:v>0.73329999999999995</c:v>
                </c:pt>
                <c:pt idx="7">
                  <c:v>0.73180000000000001</c:v>
                </c:pt>
                <c:pt idx="8">
                  <c:v>0.73</c:v>
                </c:pt>
                <c:pt idx="9">
                  <c:v>0.73180000000000001</c:v>
                </c:pt>
                <c:pt idx="10">
                  <c:v>0.73629999999999995</c:v>
                </c:pt>
                <c:pt idx="11">
                  <c:v>0.74080000000000001</c:v>
                </c:pt>
                <c:pt idx="12">
                  <c:v>0.73</c:v>
                </c:pt>
                <c:pt idx="13">
                  <c:v>0.75249999999999995</c:v>
                </c:pt>
                <c:pt idx="14">
                  <c:v>0.752</c:v>
                </c:pt>
                <c:pt idx="15">
                  <c:v>0.72799999999999998</c:v>
                </c:pt>
                <c:pt idx="16">
                  <c:v>0.75719999999999998</c:v>
                </c:pt>
                <c:pt idx="17">
                  <c:v>0.75819999999999999</c:v>
                </c:pt>
                <c:pt idx="18">
                  <c:v>0.76019999999999999</c:v>
                </c:pt>
                <c:pt idx="19">
                  <c:v>0.76200000000000001</c:v>
                </c:pt>
                <c:pt idx="20">
                  <c:v>0.77210000000000001</c:v>
                </c:pt>
                <c:pt idx="21">
                  <c:v>0.77129999999999999</c:v>
                </c:pt>
                <c:pt idx="22">
                  <c:v>0.76470000000000005</c:v>
                </c:pt>
                <c:pt idx="23">
                  <c:v>0.76160000000000005</c:v>
                </c:pt>
                <c:pt idx="24">
                  <c:v>0.76580000000000004</c:v>
                </c:pt>
                <c:pt idx="25">
                  <c:v>0.75490000000000002</c:v>
                </c:pt>
                <c:pt idx="26">
                  <c:v>0.77270000000000005</c:v>
                </c:pt>
                <c:pt idx="27">
                  <c:v>0.76800000000000002</c:v>
                </c:pt>
                <c:pt idx="28">
                  <c:v>0.77480000000000004</c:v>
                </c:pt>
                <c:pt idx="29">
                  <c:v>0.77270000000000005</c:v>
                </c:pt>
                <c:pt idx="30">
                  <c:v>0.7742</c:v>
                </c:pt>
                <c:pt idx="31">
                  <c:v>0.77049999999999996</c:v>
                </c:pt>
                <c:pt idx="32">
                  <c:v>0.77239999999999998</c:v>
                </c:pt>
                <c:pt idx="33">
                  <c:v>0.77700000000000002</c:v>
                </c:pt>
                <c:pt idx="34">
                  <c:v>0.76959999999999995</c:v>
                </c:pt>
                <c:pt idx="35">
                  <c:v>0.7742</c:v>
                </c:pt>
                <c:pt idx="36">
                  <c:v>0.78010000000000002</c:v>
                </c:pt>
                <c:pt idx="37">
                  <c:v>0.77159999999999995</c:v>
                </c:pt>
                <c:pt idx="38">
                  <c:v>0.77890000000000004</c:v>
                </c:pt>
                <c:pt idx="39">
                  <c:v>0.77959999999999996</c:v>
                </c:pt>
                <c:pt idx="40">
                  <c:v>0.77280000000000004</c:v>
                </c:pt>
                <c:pt idx="41">
                  <c:v>0.77869999999999995</c:v>
                </c:pt>
                <c:pt idx="42">
                  <c:v>0.77639999999999998</c:v>
                </c:pt>
                <c:pt idx="43">
                  <c:v>0.77080000000000004</c:v>
                </c:pt>
                <c:pt idx="44">
                  <c:v>0.77729999999999999</c:v>
                </c:pt>
                <c:pt idx="45">
                  <c:v>0.77449999999999997</c:v>
                </c:pt>
                <c:pt idx="46">
                  <c:v>0.77829999999999999</c:v>
                </c:pt>
                <c:pt idx="47">
                  <c:v>0.78349999999999997</c:v>
                </c:pt>
                <c:pt idx="48">
                  <c:v>0.78100000000000003</c:v>
                </c:pt>
                <c:pt idx="49">
                  <c:v>0.78059999999999996</c:v>
                </c:pt>
                <c:pt idx="50">
                  <c:v>0.78259999999999996</c:v>
                </c:pt>
                <c:pt idx="51">
                  <c:v>0.78490000000000004</c:v>
                </c:pt>
                <c:pt idx="52">
                  <c:v>0.78290000000000004</c:v>
                </c:pt>
                <c:pt idx="53">
                  <c:v>0.7853</c:v>
                </c:pt>
                <c:pt idx="54">
                  <c:v>0.78800000000000003</c:v>
                </c:pt>
                <c:pt idx="55">
                  <c:v>0.78269999999999995</c:v>
                </c:pt>
                <c:pt idx="56">
                  <c:v>0.77600000000000002</c:v>
                </c:pt>
                <c:pt idx="57">
                  <c:v>0.78459999999999996</c:v>
                </c:pt>
                <c:pt idx="58">
                  <c:v>0.77159999999999995</c:v>
                </c:pt>
                <c:pt idx="59">
                  <c:v>0.78449999999999998</c:v>
                </c:pt>
                <c:pt idx="60">
                  <c:v>0.78749999999999998</c:v>
                </c:pt>
                <c:pt idx="61">
                  <c:v>0.78149999999999997</c:v>
                </c:pt>
                <c:pt idx="62">
                  <c:v>0.78049999999999997</c:v>
                </c:pt>
                <c:pt idx="63">
                  <c:v>0.78449999999999998</c:v>
                </c:pt>
                <c:pt idx="64">
                  <c:v>0.79120000000000001</c:v>
                </c:pt>
                <c:pt idx="65">
                  <c:v>0.79559999999999997</c:v>
                </c:pt>
                <c:pt idx="66">
                  <c:v>0.79610000000000003</c:v>
                </c:pt>
                <c:pt idx="67">
                  <c:v>0.79649999999999999</c:v>
                </c:pt>
                <c:pt idx="68">
                  <c:v>0.79759999999999998</c:v>
                </c:pt>
                <c:pt idx="69">
                  <c:v>0.79710000000000003</c:v>
                </c:pt>
                <c:pt idx="70">
                  <c:v>0.79790000000000005</c:v>
                </c:pt>
                <c:pt idx="71">
                  <c:v>0.79820000000000002</c:v>
                </c:pt>
                <c:pt idx="72">
                  <c:v>0.7984</c:v>
                </c:pt>
                <c:pt idx="73">
                  <c:v>0.79849999999999999</c:v>
                </c:pt>
                <c:pt idx="74">
                  <c:v>0.79800000000000004</c:v>
                </c:pt>
                <c:pt idx="75">
                  <c:v>0.79800000000000004</c:v>
                </c:pt>
                <c:pt idx="76">
                  <c:v>0.79779999999999995</c:v>
                </c:pt>
                <c:pt idx="77">
                  <c:v>0.79800000000000004</c:v>
                </c:pt>
                <c:pt idx="78">
                  <c:v>0.79820000000000002</c:v>
                </c:pt>
                <c:pt idx="79">
                  <c:v>0.79820000000000002</c:v>
                </c:pt>
                <c:pt idx="80">
                  <c:v>0.79820000000000002</c:v>
                </c:pt>
                <c:pt idx="81">
                  <c:v>0.79820000000000002</c:v>
                </c:pt>
                <c:pt idx="82">
                  <c:v>0.79820000000000002</c:v>
                </c:pt>
                <c:pt idx="83">
                  <c:v>0.79820000000000002</c:v>
                </c:pt>
                <c:pt idx="84">
                  <c:v>0.79820000000000002</c:v>
                </c:pt>
                <c:pt idx="85">
                  <c:v>0.79820000000000002</c:v>
                </c:pt>
                <c:pt idx="86">
                  <c:v>0.79820000000000002</c:v>
                </c:pt>
                <c:pt idx="87">
                  <c:v>0.79820000000000002</c:v>
                </c:pt>
                <c:pt idx="88">
                  <c:v>0.79820000000000002</c:v>
                </c:pt>
                <c:pt idx="89">
                  <c:v>0.79820000000000002</c:v>
                </c:pt>
                <c:pt idx="90">
                  <c:v>0.79830000000000001</c:v>
                </c:pt>
                <c:pt idx="91">
                  <c:v>0.79830000000000001</c:v>
                </c:pt>
                <c:pt idx="92">
                  <c:v>0.79820000000000002</c:v>
                </c:pt>
                <c:pt idx="93">
                  <c:v>0.79820000000000002</c:v>
                </c:pt>
                <c:pt idx="94">
                  <c:v>0.79820000000000002</c:v>
                </c:pt>
                <c:pt idx="95">
                  <c:v>0.79820000000000002</c:v>
                </c:pt>
                <c:pt idx="96">
                  <c:v>0.79820000000000002</c:v>
                </c:pt>
                <c:pt idx="97">
                  <c:v>0.79820000000000002</c:v>
                </c:pt>
                <c:pt idx="98">
                  <c:v>0.79820000000000002</c:v>
                </c:pt>
                <c:pt idx="99">
                  <c:v>0.79820000000000002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1980464"/>
        <c:axId val="311987520"/>
      </c:lineChart>
      <c:catAx>
        <c:axId val="3119804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1987520"/>
        <c:crosses val="autoZero"/>
        <c:auto val="1"/>
        <c:lblAlgn val="ctr"/>
        <c:lblOffset val="100"/>
        <c:noMultiLvlLbl val="0"/>
      </c:catAx>
      <c:valAx>
        <c:axId val="311987520"/>
        <c:scaling>
          <c:orientation val="minMax"/>
          <c:min val="0.6900000000000001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1980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9F64-3571-4D51-888E-C428C9DB8FF0}" type="datetimeFigureOut">
              <a:rPr lang="en-US" smtClean="0"/>
              <a:t>7/25/2014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D879594-9609-46BD-91D2-59251B8388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78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9F64-3571-4D51-888E-C428C9DB8FF0}" type="datetimeFigureOut">
              <a:rPr lang="en-US" smtClean="0"/>
              <a:t>7/25/2014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879594-9609-46BD-91D2-59251B8388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2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9F64-3571-4D51-888E-C428C9DB8FF0}" type="datetimeFigureOut">
              <a:rPr lang="en-US" smtClean="0"/>
              <a:t>7/25/2014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879594-9609-46BD-91D2-59251B83888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0453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9F64-3571-4D51-888E-C428C9DB8FF0}" type="datetimeFigureOut">
              <a:rPr lang="en-US" smtClean="0"/>
              <a:t>7/25/2014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879594-9609-46BD-91D2-59251B8388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55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9F64-3571-4D51-888E-C428C9DB8FF0}" type="datetimeFigureOut">
              <a:rPr lang="en-US" smtClean="0"/>
              <a:t>7/25/2014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879594-9609-46BD-91D2-59251B83888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208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9F64-3571-4D51-888E-C428C9DB8FF0}" type="datetimeFigureOut">
              <a:rPr lang="en-US" smtClean="0"/>
              <a:t>7/25/2014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879594-9609-46BD-91D2-59251B8388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203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9F64-3571-4D51-888E-C428C9DB8FF0}" type="datetimeFigureOut">
              <a:rPr lang="en-US" smtClean="0"/>
              <a:t>7/25/2014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9594-9609-46BD-91D2-59251B8388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514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9F64-3571-4D51-888E-C428C9DB8FF0}" type="datetimeFigureOut">
              <a:rPr lang="en-US" smtClean="0"/>
              <a:t>7/25/2014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9594-9609-46BD-91D2-59251B8388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1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9F64-3571-4D51-888E-C428C9DB8FF0}" type="datetimeFigureOut">
              <a:rPr lang="en-US" smtClean="0"/>
              <a:t>7/25/2014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9594-9609-46BD-91D2-59251B8388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2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9F64-3571-4D51-888E-C428C9DB8FF0}" type="datetimeFigureOut">
              <a:rPr lang="en-US" smtClean="0"/>
              <a:t>7/25/2014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879594-9609-46BD-91D2-59251B8388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1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9F64-3571-4D51-888E-C428C9DB8FF0}" type="datetimeFigureOut">
              <a:rPr lang="en-US" smtClean="0"/>
              <a:t>7/25/2014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D879594-9609-46BD-91D2-59251B8388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86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9F64-3571-4D51-888E-C428C9DB8FF0}" type="datetimeFigureOut">
              <a:rPr lang="en-US" smtClean="0"/>
              <a:t>7/25/2014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D879594-9609-46BD-91D2-59251B8388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8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9F64-3571-4D51-888E-C428C9DB8FF0}" type="datetimeFigureOut">
              <a:rPr lang="en-US" smtClean="0"/>
              <a:t>7/25/2014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9594-9609-46BD-91D2-59251B8388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4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9F64-3571-4D51-888E-C428C9DB8FF0}" type="datetimeFigureOut">
              <a:rPr lang="en-US" smtClean="0"/>
              <a:t>7/25/2014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9594-9609-46BD-91D2-59251B8388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91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9F64-3571-4D51-888E-C428C9DB8FF0}" type="datetimeFigureOut">
              <a:rPr lang="en-US" smtClean="0"/>
              <a:t>7/25/2014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9594-9609-46BD-91D2-59251B8388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65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9F64-3571-4D51-888E-C428C9DB8FF0}" type="datetimeFigureOut">
              <a:rPr lang="en-US" smtClean="0"/>
              <a:t>7/25/2014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879594-9609-46BD-91D2-59251B8388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1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79F64-3571-4D51-888E-C428C9DB8FF0}" type="datetimeFigureOut">
              <a:rPr lang="en-US" smtClean="0"/>
              <a:t>7/25/2014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D879594-9609-46BD-91D2-59251B8388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40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Parameterized CNN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Wang Yunong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66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Mask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Multi Mask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157108"/>
              </p:ext>
            </p:extLst>
          </p:nvPr>
        </p:nvGraphicFramePr>
        <p:xfrm>
          <a:off x="2992582" y="2541320"/>
          <a:ext cx="6412676" cy="2228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5657"/>
                <a:gridCol w="3716977"/>
                <a:gridCol w="819397"/>
                <a:gridCol w="700645"/>
              </a:tblGrid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Net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Accuracy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Epoch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asCaffe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CPCPCPF, 128 filter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78.88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@171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saliency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79.18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@83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sal_WB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saliency , plus pure white and black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79.10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@94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sal_W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 saliency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, plus pure white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79.21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@88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sal_2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 saliency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, plus pure white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78.60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@185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sal_1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pure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white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79.05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@140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asCaffe_256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CPCPCPF, 256 filter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78.82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@68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asCaffe_512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CPCPCPF, 512 filter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69.42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@112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sal_W_256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as sal_W,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256 filter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79.91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@165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657296"/>
              </p:ext>
            </p:extLst>
          </p:nvPr>
        </p:nvGraphicFramePr>
        <p:xfrm>
          <a:off x="2990603" y="5374550"/>
          <a:ext cx="6412676" cy="6591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5657"/>
                <a:gridCol w="3716977"/>
                <a:gridCol w="819397"/>
                <a:gridCol w="700645"/>
              </a:tblGrid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sal_multi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 saliency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, plus pure white, multi mask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77.10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@153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sal_multi_sig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mask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with sigmoid activation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79.70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@61</a:t>
                      </a:r>
                    </a:p>
                    <a:p>
                      <a:pPr algn="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running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97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 smtClean="0"/>
              <a:t>A full connected net as 3072*1024*512*10</a:t>
            </a:r>
          </a:p>
          <a:p>
            <a:pPr lvl="1"/>
            <a:r>
              <a:rPr lang="en-US" sz="1200" dirty="0" smtClean="0"/>
              <a:t>Matrix size : </a:t>
            </a:r>
            <a:r>
              <a:rPr lang="en-US" sz="1200" dirty="0"/>
              <a:t>3072*1024+1024*512+512*10 ~= </a:t>
            </a:r>
            <a:r>
              <a:rPr lang="en-US" sz="1200" dirty="0" smtClean="0"/>
              <a:t>3.6M</a:t>
            </a:r>
          </a:p>
          <a:p>
            <a:pPr lvl="1"/>
            <a:r>
              <a:rPr lang="en-US" sz="1200" dirty="0" smtClean="0"/>
              <a:t>Calculation : 3072*1024+1024*512+512*10 ~= 3.6M</a:t>
            </a:r>
          </a:p>
          <a:p>
            <a:r>
              <a:rPr lang="en-US" sz="1400" dirty="0" smtClean="0"/>
              <a:t>A CNN net as caffe, 128 filter</a:t>
            </a:r>
          </a:p>
          <a:p>
            <a:pPr lvl="1"/>
            <a:r>
              <a:rPr lang="en-US" sz="1200" dirty="0" smtClean="0"/>
              <a:t>Matrix size : 128*5*5*3 + 128*5*5*128 + 128*5*5*128 ~= 0.83M</a:t>
            </a:r>
          </a:p>
          <a:p>
            <a:pPr lvl="1"/>
            <a:r>
              <a:rPr lang="en-US" sz="1200" dirty="0"/>
              <a:t>Calculation : </a:t>
            </a:r>
            <a:r>
              <a:rPr lang="en-US" sz="1200" dirty="0" smtClean="0"/>
              <a:t>128*5*5*3*32*32 + 128*5*5*128*16*16 + 128*5*5*128*8*8 ~= 140M</a:t>
            </a:r>
          </a:p>
          <a:p>
            <a:r>
              <a:rPr lang="en-US" sz="1400" dirty="0" smtClean="0"/>
              <a:t>A sal net with single mask, 128 filter</a:t>
            </a:r>
          </a:p>
          <a:p>
            <a:pPr lvl="1"/>
            <a:r>
              <a:rPr lang="en-US" sz="1200" dirty="0" smtClean="0"/>
              <a:t>Matrix size : 128*5*5*3 + 1*5*5*4 + 128*5*5*128 + 128*5*5*128 ~= 0.83M</a:t>
            </a:r>
          </a:p>
          <a:p>
            <a:pPr lvl="1"/>
            <a:r>
              <a:rPr lang="en-US" sz="1200" dirty="0" smtClean="0"/>
              <a:t>Calculation : 128*5*5*3*32*32 + 5*5*4*32*32 + 128*32*32 + 128*5*5*128*16*16 + 128*5*5*128*8*8 ~= 141M</a:t>
            </a:r>
          </a:p>
          <a:p>
            <a:r>
              <a:rPr lang="en-US" sz="1400" dirty="0" smtClean="0"/>
              <a:t>A sal net with multi mask, 128 filter</a:t>
            </a:r>
          </a:p>
          <a:p>
            <a:pPr lvl="1"/>
            <a:r>
              <a:rPr lang="en-US" sz="1200" dirty="0"/>
              <a:t>Matrix size : 128*5*5*3 + </a:t>
            </a:r>
            <a:r>
              <a:rPr lang="en-US" sz="1200" dirty="0" smtClean="0"/>
              <a:t>128*5*5*4 </a:t>
            </a:r>
            <a:r>
              <a:rPr lang="en-US" sz="1200" dirty="0"/>
              <a:t>+ 128*5*5*128 + 128*5*5*128 ~= </a:t>
            </a:r>
            <a:r>
              <a:rPr lang="en-US" sz="1200" dirty="0" smtClean="0"/>
              <a:t>0.84M</a:t>
            </a:r>
            <a:endParaRPr lang="en-US" sz="1200" dirty="0"/>
          </a:p>
          <a:p>
            <a:pPr lvl="1"/>
            <a:r>
              <a:rPr lang="en-US" sz="1200" dirty="0"/>
              <a:t>Calculation : 128*5*5*3*32*32 + </a:t>
            </a:r>
            <a:r>
              <a:rPr lang="en-US" sz="1200" dirty="0" smtClean="0"/>
              <a:t>128*5*5*4*32*32 </a:t>
            </a:r>
            <a:r>
              <a:rPr lang="en-US" sz="1200" dirty="0"/>
              <a:t>+ 128*32*32 + 128*5*5*128*16*16 + 128*5*5*128*8*8 ~= </a:t>
            </a:r>
            <a:r>
              <a:rPr lang="en-US" sz="1200" dirty="0" smtClean="0"/>
              <a:t>154M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52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8490730"/>
              </p:ext>
            </p:extLst>
          </p:nvPr>
        </p:nvGraphicFramePr>
        <p:xfrm>
          <a:off x="2995397" y="1250695"/>
          <a:ext cx="8410015" cy="4660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684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Mask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3" y="1541679"/>
            <a:ext cx="10955279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70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Mask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38" y="1905000"/>
            <a:ext cx="11904762" cy="4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083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Mask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33" y="1905000"/>
            <a:ext cx="11866667" cy="4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86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filter num increase, accuracy decrease on as-caffe-net, while increase on sal-net</a:t>
            </a:r>
          </a:p>
          <a:p>
            <a:r>
              <a:rPr lang="en-US" dirty="0" smtClean="0"/>
              <a:t>sal-net with 4 saliency plus pure white</a:t>
            </a:r>
            <a:r>
              <a:rPr lang="en-US" dirty="0"/>
              <a:t> </a:t>
            </a:r>
            <a:r>
              <a:rPr lang="en-US" dirty="0" smtClean="0"/>
              <a:t>&gt; 4 saliency &gt;</a:t>
            </a:r>
            <a:r>
              <a:rPr lang="en-US" dirty="0"/>
              <a:t> 4 saliency plus pure white </a:t>
            </a:r>
            <a:r>
              <a:rPr lang="en-US" dirty="0" smtClean="0"/>
              <a:t>and black &gt; pure white &gt; 1saliency plus pure white</a:t>
            </a:r>
          </a:p>
          <a:p>
            <a:r>
              <a:rPr lang="en-US" dirty="0" smtClean="0"/>
              <a:t>accuracy improves quite a lot when using sigmoid on multi mask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43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Activation Sparse</a:t>
            </a:r>
          </a:p>
          <a:p>
            <a:pPr lvl="1"/>
            <a:r>
              <a:rPr lang="en-US" dirty="0" smtClean="0"/>
              <a:t>In map : dose sigmoid .</a:t>
            </a:r>
            <a:r>
              <a:rPr lang="en-US" dirty="0" err="1" smtClean="0"/>
              <a:t>etc</a:t>
            </a:r>
            <a:r>
              <a:rPr lang="en-US" dirty="0" smtClean="0"/>
              <a:t> help? </a:t>
            </a:r>
            <a:r>
              <a:rPr lang="en-US" dirty="0" err="1" smtClean="0"/>
              <a:t>relu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Cross map : </a:t>
            </a:r>
          </a:p>
          <a:p>
            <a:r>
              <a:rPr lang="en-US" dirty="0" smtClean="0"/>
              <a:t>more Saliency</a:t>
            </a:r>
          </a:p>
          <a:p>
            <a:pPr lvl="1"/>
            <a:r>
              <a:rPr lang="en-US" dirty="0" smtClean="0"/>
              <a:t>How saliency works?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2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Attention Model of Human</a:t>
            </a:r>
          </a:p>
          <a:p>
            <a:pPr lvl="1"/>
            <a:r>
              <a:rPr lang="en-US" dirty="0" smtClean="0"/>
              <a:t>Pay More Attention to Area that is important</a:t>
            </a:r>
          </a:p>
          <a:p>
            <a:r>
              <a:rPr lang="en-US" dirty="0" smtClean="0"/>
              <a:t>CNN</a:t>
            </a:r>
          </a:p>
          <a:p>
            <a:pPr lvl="1"/>
            <a:r>
              <a:rPr lang="en-US" dirty="0" smtClean="0"/>
              <a:t>More Filters on Area that is important</a:t>
            </a:r>
          </a:p>
          <a:p>
            <a:pPr lvl="1"/>
            <a:r>
              <a:rPr lang="en-US" dirty="0" smtClean="0"/>
              <a:t>Less Filters on Area that is Less important</a:t>
            </a:r>
          </a:p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How to parameterize number of filters</a:t>
            </a:r>
          </a:p>
        </p:txBody>
      </p:sp>
    </p:spTree>
    <p:extLst>
      <p:ext uri="{BB962C8B-B14F-4D97-AF65-F5344CB8AC3E}">
        <p14:creationId xmlns:p14="http://schemas.microsoft.com/office/powerpoint/2010/main" val="89087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 off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 Contribution of weights</a:t>
            </a:r>
          </a:p>
          <a:p>
            <a:pPr lvl="1"/>
            <a:r>
              <a:rPr lang="en-US" dirty="0" smtClean="0"/>
              <a:t>more important areas contribute bigger value</a:t>
            </a:r>
          </a:p>
          <a:p>
            <a:pPr lvl="1"/>
            <a:r>
              <a:rPr lang="en-US" dirty="0" smtClean="0"/>
              <a:t>Using mask to depress the contribution of less important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43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592925" y="2573547"/>
            <a:ext cx="7888028" cy="2346011"/>
            <a:chOff x="2484144" y="2133600"/>
            <a:chExt cx="7888028" cy="2346011"/>
          </a:xfrm>
        </p:grpSpPr>
        <p:sp>
          <p:nvSpPr>
            <p:cNvPr id="5" name="Rectangle 4"/>
            <p:cNvSpPr/>
            <p:nvPr/>
          </p:nvSpPr>
          <p:spPr>
            <a:xfrm>
              <a:off x="2589212" y="2133600"/>
              <a:ext cx="914400" cy="914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Origin Image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484144" y="3565211"/>
              <a:ext cx="1124536" cy="914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Saliency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703010" y="2133600"/>
              <a:ext cx="1044324" cy="914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Feature Map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67972" y="3565211"/>
              <a:ext cx="914400" cy="914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Mask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5" idx="3"/>
              <a:endCxn id="7" idx="1"/>
            </p:cNvCxnSpPr>
            <p:nvPr/>
          </p:nvCxnSpPr>
          <p:spPr>
            <a:xfrm>
              <a:off x="3503612" y="2590800"/>
              <a:ext cx="11993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3"/>
              <a:endCxn id="8" idx="1"/>
            </p:cNvCxnSpPr>
            <p:nvPr/>
          </p:nvCxnSpPr>
          <p:spPr>
            <a:xfrm>
              <a:off x="3608680" y="4022411"/>
              <a:ext cx="11592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707208" y="2302917"/>
              <a:ext cx="792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08680" y="3720600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Sal_Calc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711698" y="2672249"/>
              <a:ext cx="1063334" cy="13501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Feature Map After Mask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7" idx="3"/>
              <a:endCxn id="17" idx="1"/>
            </p:cNvCxnSpPr>
            <p:nvPr/>
          </p:nvCxnSpPr>
          <p:spPr>
            <a:xfrm>
              <a:off x="5747334" y="2590800"/>
              <a:ext cx="1964364" cy="7565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8" idx="3"/>
              <a:endCxn id="17" idx="1"/>
            </p:cNvCxnSpPr>
            <p:nvPr/>
          </p:nvCxnSpPr>
          <p:spPr>
            <a:xfrm flipV="1">
              <a:off x="5682372" y="3347330"/>
              <a:ext cx="2029326" cy="6750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118212" y="3162664"/>
              <a:ext cx="104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multiply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27848" y="2890130"/>
              <a:ext cx="1044324" cy="914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Neural Net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7" idx="3"/>
              <a:endCxn id="23" idx="1"/>
            </p:cNvCxnSpPr>
            <p:nvPr/>
          </p:nvCxnSpPr>
          <p:spPr>
            <a:xfrm>
              <a:off x="8775032" y="3347330"/>
              <a:ext cx="5528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395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Forward</a:t>
                </a:r>
              </a:p>
              <a:p>
                <a:pPr lvl="1"/>
                <a:r>
                  <a:rPr lang="en-US" dirty="0" smtClean="0"/>
                  <a:t>Input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Convlution 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SaliencyCalc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Multiply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/>
                      <m:t>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After : Basic Neural Net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89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51585" y="2061987"/>
            <a:ext cx="8329368" cy="3433958"/>
            <a:chOff x="2151585" y="2061987"/>
            <a:chExt cx="8329368" cy="3433958"/>
          </a:xfrm>
        </p:grpSpPr>
        <p:grpSp>
          <p:nvGrpSpPr>
            <p:cNvPr id="3" name="Group 2"/>
            <p:cNvGrpSpPr/>
            <p:nvPr/>
          </p:nvGrpSpPr>
          <p:grpSpPr>
            <a:xfrm>
              <a:off x="2592925" y="2573547"/>
              <a:ext cx="7888028" cy="2346011"/>
              <a:chOff x="2484144" y="2133600"/>
              <a:chExt cx="7888028" cy="234601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89212" y="21336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Origin Image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484144" y="3565211"/>
                <a:ext cx="1124536" cy="914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Saliency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703010" y="2133600"/>
                <a:ext cx="1044324" cy="914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Feature Map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767972" y="3565211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Mask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5" idx="3"/>
                <a:endCxn id="7" idx="1"/>
              </p:cNvCxnSpPr>
              <p:nvPr/>
            </p:nvCxnSpPr>
            <p:spPr>
              <a:xfrm>
                <a:off x="3503612" y="2590800"/>
                <a:ext cx="119939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6" idx="3"/>
                <a:endCxn id="8" idx="1"/>
              </p:cNvCxnSpPr>
              <p:nvPr/>
            </p:nvCxnSpPr>
            <p:spPr>
              <a:xfrm>
                <a:off x="3608680" y="4022411"/>
                <a:ext cx="115929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3707208" y="2302917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</a:t>
                </a:r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608680" y="3720600"/>
                <a:ext cx="1159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Sal_Calc</a:t>
                </a:r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711698" y="2672249"/>
                <a:ext cx="1063334" cy="135016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Feature Map After Mask</a:t>
                </a:r>
                <a:endParaRPr lang="en-US" dirty="0"/>
              </a:p>
            </p:txBody>
          </p:sp>
          <p:cxnSp>
            <p:nvCxnSpPr>
              <p:cNvPr id="19" name="Straight Arrow Connector 18"/>
              <p:cNvCxnSpPr>
                <a:stCxn id="7" idx="3"/>
                <a:endCxn id="17" idx="1"/>
              </p:cNvCxnSpPr>
              <p:nvPr/>
            </p:nvCxnSpPr>
            <p:spPr>
              <a:xfrm>
                <a:off x="5747334" y="2590800"/>
                <a:ext cx="1964364" cy="7565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8" idx="3"/>
                <a:endCxn id="17" idx="1"/>
              </p:cNvCxnSpPr>
              <p:nvPr/>
            </p:nvCxnSpPr>
            <p:spPr>
              <a:xfrm flipV="1">
                <a:off x="5682372" y="3347330"/>
                <a:ext cx="2029326" cy="6750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6118212" y="3162664"/>
                <a:ext cx="1040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multiply</a:t>
                </a:r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9327848" y="2890130"/>
                <a:ext cx="1044324" cy="914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Neural Net</a:t>
                </a:r>
                <a:endParaRPr lang="en-US" dirty="0"/>
              </a:p>
            </p:txBody>
          </p:sp>
          <p:cxnSp>
            <p:nvCxnSpPr>
              <p:cNvPr id="25" name="Straight Arrow Connector 24"/>
              <p:cNvCxnSpPr>
                <a:stCxn id="17" idx="3"/>
                <a:endCxn id="23" idx="1"/>
              </p:cNvCxnSpPr>
              <p:nvPr/>
            </p:nvCxnSpPr>
            <p:spPr>
              <a:xfrm>
                <a:off x="8775032" y="3347330"/>
                <a:ext cx="55281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2151585" y="2846081"/>
                  <a:ext cx="4446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1585" y="2846081"/>
                  <a:ext cx="444609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2151585" y="4244477"/>
                  <a:ext cx="4251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1585" y="4244477"/>
                  <a:ext cx="42518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2990307" y="2061987"/>
                  <a:ext cx="2613600" cy="7630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307" y="2061987"/>
                  <a:ext cx="2613600" cy="76309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3155193" y="4732851"/>
                  <a:ext cx="2107244" cy="7630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193" y="4732851"/>
                  <a:ext cx="2107244" cy="76309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5856115" y="2476864"/>
                  <a:ext cx="1259255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6115" y="2476864"/>
                  <a:ext cx="1259255" cy="39164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5310781" y="4516618"/>
                  <a:ext cx="1956882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0781" y="4516618"/>
                  <a:ext cx="1956882" cy="39164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7665708" y="2720550"/>
                  <a:ext cx="1527534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dirty="0"/>
                          <m:t>·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5708" y="2720550"/>
                  <a:ext cx="1527534" cy="39164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52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Backpropagation</a:t>
                </a:r>
              </a:p>
              <a:p>
                <a:pPr lvl="1"/>
                <a:r>
                  <a:rPr lang="en-US" dirty="0" smtClean="0"/>
                  <a:t>Error from next layer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BP Error to Conv Layer: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BP </a:t>
                </a:r>
                <a:r>
                  <a:rPr lang="en-US" dirty="0"/>
                  <a:t>Error to </a:t>
                </a:r>
                <a:r>
                  <a:rPr lang="en-US" dirty="0" smtClean="0"/>
                  <a:t>Sal_Calc </a:t>
                </a:r>
                <a:r>
                  <a:rPr lang="en-US" dirty="0"/>
                  <a:t>Layer: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BP after that : Basically the same as usual neural net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51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592925" y="2051760"/>
            <a:ext cx="7888028" cy="3401161"/>
            <a:chOff x="2592925" y="2051760"/>
            <a:chExt cx="7888028" cy="3401161"/>
          </a:xfrm>
        </p:grpSpPr>
        <p:grpSp>
          <p:nvGrpSpPr>
            <p:cNvPr id="3" name="Group 2"/>
            <p:cNvGrpSpPr/>
            <p:nvPr/>
          </p:nvGrpSpPr>
          <p:grpSpPr>
            <a:xfrm>
              <a:off x="2592925" y="2573547"/>
              <a:ext cx="7888028" cy="2346011"/>
              <a:chOff x="2484144" y="2133600"/>
              <a:chExt cx="7888028" cy="234601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89212" y="21336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Origin Image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484144" y="3565211"/>
                <a:ext cx="1124536" cy="914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Saliency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703010" y="2133600"/>
                <a:ext cx="1044324" cy="914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Feature Map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767972" y="3565211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Mask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5" idx="3"/>
                <a:endCxn id="7" idx="1"/>
              </p:cNvCxnSpPr>
              <p:nvPr/>
            </p:nvCxnSpPr>
            <p:spPr>
              <a:xfrm>
                <a:off x="3503612" y="2590800"/>
                <a:ext cx="119939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6" idx="3"/>
                <a:endCxn id="8" idx="1"/>
              </p:cNvCxnSpPr>
              <p:nvPr/>
            </p:nvCxnSpPr>
            <p:spPr>
              <a:xfrm>
                <a:off x="3608680" y="4022411"/>
                <a:ext cx="115929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3707208" y="2302917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</a:t>
                </a:r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608680" y="3720600"/>
                <a:ext cx="1159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Sal_Calc</a:t>
                </a:r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711698" y="2672249"/>
                <a:ext cx="1063334" cy="135016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Feature Map After Mask</a:t>
                </a:r>
                <a:endParaRPr lang="en-US" dirty="0"/>
              </a:p>
            </p:txBody>
          </p:sp>
          <p:cxnSp>
            <p:nvCxnSpPr>
              <p:cNvPr id="19" name="Straight Arrow Connector 18"/>
              <p:cNvCxnSpPr>
                <a:stCxn id="7" idx="3"/>
                <a:endCxn id="17" idx="1"/>
              </p:cNvCxnSpPr>
              <p:nvPr/>
            </p:nvCxnSpPr>
            <p:spPr>
              <a:xfrm>
                <a:off x="5747334" y="2590800"/>
                <a:ext cx="1964364" cy="7565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8" idx="3"/>
                <a:endCxn id="17" idx="1"/>
              </p:cNvCxnSpPr>
              <p:nvPr/>
            </p:nvCxnSpPr>
            <p:spPr>
              <a:xfrm flipV="1">
                <a:off x="5682372" y="3347330"/>
                <a:ext cx="2029326" cy="6750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6118212" y="3162664"/>
                <a:ext cx="1040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multiply</a:t>
                </a:r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9327848" y="2890130"/>
                <a:ext cx="1044324" cy="914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Neural Net</a:t>
                </a:r>
                <a:endParaRPr lang="en-US" dirty="0"/>
              </a:p>
            </p:txBody>
          </p:sp>
          <p:cxnSp>
            <p:nvCxnSpPr>
              <p:cNvPr id="25" name="Straight Arrow Connector 24"/>
              <p:cNvCxnSpPr>
                <a:stCxn id="17" idx="3"/>
                <a:endCxn id="23" idx="1"/>
              </p:cNvCxnSpPr>
              <p:nvPr/>
            </p:nvCxnSpPr>
            <p:spPr>
              <a:xfrm>
                <a:off x="8775032" y="3347330"/>
                <a:ext cx="55281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7665708" y="4408252"/>
                  <a:ext cx="1524520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dirty="0"/>
                          <m:t>·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5708" y="4408252"/>
                  <a:ext cx="1524520" cy="39164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8132086" y="2628152"/>
                  <a:ext cx="4401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2086" y="2628152"/>
                  <a:ext cx="44012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 flipH="1">
              <a:off x="7745812" y="2997484"/>
              <a:ext cx="10443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947065" y="2051760"/>
                  <a:ext cx="2773773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7065" y="2051760"/>
                  <a:ext cx="2773773" cy="3916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/>
            <p:nvPr/>
          </p:nvCxnSpPr>
          <p:spPr>
            <a:xfrm flipH="1" flipV="1">
              <a:off x="6226993" y="2475335"/>
              <a:ext cx="1346339" cy="5221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3893366" y="5061275"/>
                  <a:ext cx="2881173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3366" y="5061275"/>
                  <a:ext cx="2881173" cy="3916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/>
            <p:cNvCxnSpPr>
              <a:stCxn id="31" idx="1"/>
            </p:cNvCxnSpPr>
            <p:nvPr/>
          </p:nvCxnSpPr>
          <p:spPr>
            <a:xfrm flipH="1">
              <a:off x="6229865" y="4604075"/>
              <a:ext cx="1435843" cy="5435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10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Sal_Calc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Calc Mask from Saliency</a:t>
            </a:r>
          </a:p>
          <a:p>
            <a:pPr lvl="1"/>
            <a:r>
              <a:rPr lang="en-US" dirty="0" smtClean="0"/>
              <a:t>Convolution</a:t>
            </a:r>
          </a:p>
          <a:p>
            <a:r>
              <a:rPr lang="en-US" dirty="0" smtClean="0"/>
              <a:t>Conv Filter Num :</a:t>
            </a:r>
          </a:p>
          <a:p>
            <a:pPr lvl="1"/>
            <a:r>
              <a:rPr lang="en-US" dirty="0" smtClean="0"/>
              <a:t>Filter Num 1 : Single Mask For All Feature Maps</a:t>
            </a:r>
          </a:p>
          <a:p>
            <a:pPr lvl="1"/>
            <a:r>
              <a:rPr lang="en-US" dirty="0" smtClean="0"/>
              <a:t>Filter Num N : One Mask For Each Feature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1647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1418</TotalTime>
  <Words>467</Words>
  <Application>Microsoft Office PowerPoint</Application>
  <PresentationFormat>Widescreen</PresentationFormat>
  <Paragraphs>162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Microsoft YaHei</vt:lpstr>
      <vt:lpstr>Microsoft YaHei</vt:lpstr>
      <vt:lpstr>幼圆</vt:lpstr>
      <vt:lpstr>Arial</vt:lpstr>
      <vt:lpstr>Cambria Math</vt:lpstr>
      <vt:lpstr>Century Gothic</vt:lpstr>
      <vt:lpstr>Wingdings 3</vt:lpstr>
      <vt:lpstr>Wisp</vt:lpstr>
      <vt:lpstr>Parameterized CNN</vt:lpstr>
      <vt:lpstr>Idea</vt:lpstr>
      <vt:lpstr>Trade off Model</vt:lpstr>
      <vt:lpstr>Implementation</vt:lpstr>
      <vt:lpstr>Formula</vt:lpstr>
      <vt:lpstr>Forward</vt:lpstr>
      <vt:lpstr>Formula</vt:lpstr>
      <vt:lpstr>Backpropagation</vt:lpstr>
      <vt:lpstr>Sal_Calc Connection</vt:lpstr>
      <vt:lpstr>Experiments</vt:lpstr>
      <vt:lpstr>Computation</vt:lpstr>
      <vt:lpstr>Experiments</vt:lpstr>
      <vt:lpstr>Single Mask Learned</vt:lpstr>
      <vt:lpstr>Multi Mask Learned</vt:lpstr>
      <vt:lpstr>Multi Mask Learned</vt:lpstr>
      <vt:lpstr>observation</vt:lpstr>
      <vt:lpstr>Next</vt:lpstr>
    </vt:vector>
  </TitlesOfParts>
  <Company>MSRA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Parameterized CNN</dc:title>
  <dc:creator>Yunong Wang (MSR Student-Person Consulting)</dc:creator>
  <cp:lastModifiedBy>Yunong Wang (MSR Student-Person Consulting)</cp:lastModifiedBy>
  <cp:revision>78</cp:revision>
  <dcterms:created xsi:type="dcterms:W3CDTF">2014-06-09T06:45:06Z</dcterms:created>
  <dcterms:modified xsi:type="dcterms:W3CDTF">2014-07-25T02:51:46Z</dcterms:modified>
</cp:coreProperties>
</file>