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/>
          </p:nvPr>
        </p:nvSpPr>
        <p:spPr>
          <a:xfrm>
            <a:off x="107504" y="260648"/>
            <a:ext cx="432048" cy="5904656"/>
          </a:xfrm>
        </p:spPr>
        <p:txBody>
          <a:bodyPr vert="vert27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731E-BA3B-499E-8ED1-A0FD9ABBEFDE}" type="datetimeFigureOut">
              <a:rPr lang="zh-CN" altLang="en-US" smtClean="0"/>
              <a:pPr/>
              <a:t>2014/10/19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Active 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Image</a:t>
            </a:r>
          </a:p>
        </p:txBody>
      </p:sp>
    </p:spTree>
    <p:extLst>
      <p:ext uri="{BB962C8B-B14F-4D97-AF65-F5344CB8AC3E}">
        <p14:creationId xmlns:p14="http://schemas.microsoft.com/office/powerpoint/2010/main" val="942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Voice &amp; Text</a:t>
            </a:r>
          </a:p>
        </p:txBody>
      </p:sp>
    </p:spTree>
    <p:extLst>
      <p:ext uri="{BB962C8B-B14F-4D97-AF65-F5344CB8AC3E}">
        <p14:creationId xmlns:p14="http://schemas.microsoft.com/office/powerpoint/2010/main" val="2950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expand/</a:t>
            </a:r>
            <a:r>
              <a:rPr lang="en-US" altLang="zh-CN" dirty="0" err="1" smtClean="0"/>
              <a:t>unexpand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</a:t>
            </a:r>
            <a:r>
              <a:rPr lang="en-US" altLang="zh-CN" dirty="0" err="1" smtClean="0"/>
              <a:t>duda-convnet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3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Network in Network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0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Parameterize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1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</a:t>
            </a:r>
            <a:r>
              <a:rPr lang="en-US" altLang="zh-CN" dirty="0" err="1" smtClean="0"/>
              <a:t>Colinear</a:t>
            </a:r>
            <a:r>
              <a:rPr lang="en-US" altLang="zh-CN" dirty="0" smtClean="0"/>
              <a:t> CNN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1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Definition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pPr lvl="1"/>
            <a:r>
              <a:rPr lang="en-US" altLang="zh-CN" dirty="0" smtClean="0"/>
              <a:t>Term expand</a:t>
            </a:r>
          </a:p>
          <a:p>
            <a:pPr lvl="1"/>
            <a:r>
              <a:rPr lang="en-US" altLang="zh-CN" dirty="0" smtClean="0"/>
              <a:t>Digital image process</a:t>
            </a:r>
          </a:p>
          <a:p>
            <a:pPr lvl="2"/>
            <a:r>
              <a:rPr lang="en-US" altLang="zh-CN" dirty="0" smtClean="0"/>
              <a:t>Edge detection</a:t>
            </a:r>
          </a:p>
          <a:p>
            <a:pPr lvl="2"/>
            <a:r>
              <a:rPr lang="en-US" altLang="zh-CN" dirty="0" smtClean="0"/>
              <a:t>SIFT features</a:t>
            </a:r>
          </a:p>
          <a:p>
            <a:pPr lvl="1"/>
            <a:r>
              <a:rPr lang="en-US" altLang="zh-CN" dirty="0" smtClean="0"/>
              <a:t>Important properties</a:t>
            </a:r>
          </a:p>
          <a:p>
            <a:pPr lvl="2"/>
            <a:r>
              <a:rPr lang="en-US" altLang="zh-CN" dirty="0" smtClean="0"/>
              <a:t>Local invariance</a:t>
            </a:r>
          </a:p>
          <a:p>
            <a:pPr lvl="2"/>
            <a:r>
              <a:rPr lang="en-US" altLang="zh-CN" dirty="0" smtClean="0"/>
              <a:t>Hierarchical structure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dirty="0" smtClean="0"/>
              <a:t>Convolutional Layer (with padding)</a:t>
            </a:r>
          </a:p>
          <a:p>
            <a:pPr lvl="1"/>
            <a:r>
              <a:rPr lang="en-US" altLang="zh-CN" dirty="0" smtClean="0"/>
              <a:t>Pooling Layer</a:t>
            </a:r>
          </a:p>
          <a:p>
            <a:pPr lvl="1"/>
            <a:r>
              <a:rPr lang="en-US" altLang="zh-CN" dirty="0" smtClean="0"/>
              <a:t>Active function -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smtClean="0"/>
              <a:t>Image</a:t>
            </a:r>
          </a:p>
          <a:p>
            <a:pPr lvl="1"/>
            <a:r>
              <a:rPr lang="en-US" altLang="zh-CN" dirty="0" smtClean="0"/>
              <a:t>Voice</a:t>
            </a:r>
          </a:p>
          <a:p>
            <a:pPr lvl="1"/>
            <a:r>
              <a:rPr lang="en-US" altLang="zh-CN" dirty="0" smtClean="0"/>
              <a:t>Text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Implementation</a:t>
            </a:r>
          </a:p>
          <a:p>
            <a:pPr lvl="1"/>
            <a:r>
              <a:rPr lang="en-US" altLang="zh-CN" dirty="0" smtClean="0"/>
              <a:t>Expand / </a:t>
            </a:r>
            <a:r>
              <a:rPr lang="en-US" altLang="zh-CN" dirty="0" err="1" smtClean="0"/>
              <a:t>Unexpand</a:t>
            </a:r>
            <a:r>
              <a:rPr lang="en-US" altLang="zh-CN" dirty="0" smtClean="0"/>
              <a:t> method</a:t>
            </a:r>
          </a:p>
          <a:p>
            <a:pPr lvl="1"/>
            <a:r>
              <a:rPr lang="en-US" altLang="zh-CN" dirty="0" err="1" smtClean="0"/>
              <a:t>Cuda-convnet</a:t>
            </a:r>
            <a:endParaRPr lang="en-US" altLang="zh-CN" dirty="0" smtClean="0"/>
          </a:p>
          <a:p>
            <a:r>
              <a:rPr lang="en-US" altLang="zh-CN" dirty="0" smtClean="0"/>
              <a:t>Extension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Network in Network</a:t>
            </a:r>
          </a:p>
          <a:p>
            <a:pPr lvl="1"/>
            <a:r>
              <a:rPr lang="en-US" altLang="zh-CN" dirty="0" smtClean="0"/>
              <a:t>Saliency </a:t>
            </a:r>
            <a:r>
              <a:rPr lang="en-US" altLang="zh-CN" dirty="0" smtClean="0"/>
              <a:t>base improve</a:t>
            </a:r>
          </a:p>
          <a:p>
            <a:pPr lvl="1"/>
            <a:r>
              <a:rPr lang="en-US" altLang="zh-CN" dirty="0" err="1" smtClean="0"/>
              <a:t>Colinear</a:t>
            </a:r>
            <a:r>
              <a:rPr lang="en-US" altLang="zh-CN" dirty="0" smtClean="0"/>
              <a:t> Convolutional Layer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964857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16985"/>
            <a:ext cx="240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Layer/Connection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2172769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2100761"/>
            <a:ext cx="189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Feed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116985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Active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904" y="4581880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Tanh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Rectify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65" y="4593902"/>
            <a:ext cx="192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Full-Conn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32756" y="12157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2756" y="15316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32756" y="18423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32030" y="13378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32030" y="16917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44878" y="12413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4878" y="15572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44878" y="18679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9" idx="6"/>
            <a:endCxn id="13" idx="2"/>
          </p:cNvCxnSpPr>
          <p:nvPr/>
        </p:nvCxnSpPr>
        <p:spPr>
          <a:xfrm>
            <a:off x="2376772" y="1287759"/>
            <a:ext cx="355258" cy="12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  <a:endCxn id="13" idx="2"/>
          </p:cNvCxnSpPr>
          <p:nvPr/>
        </p:nvCxnSpPr>
        <p:spPr>
          <a:xfrm flipV="1">
            <a:off x="2376772" y="1409844"/>
            <a:ext cx="355258" cy="1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6"/>
            <a:endCxn id="14" idx="2"/>
          </p:cNvCxnSpPr>
          <p:nvPr/>
        </p:nvCxnSpPr>
        <p:spPr>
          <a:xfrm>
            <a:off x="2376772" y="1603683"/>
            <a:ext cx="355258" cy="1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14" idx="2"/>
          </p:cNvCxnSpPr>
          <p:nvPr/>
        </p:nvCxnSpPr>
        <p:spPr>
          <a:xfrm flipV="1">
            <a:off x="2376772" y="1763786"/>
            <a:ext cx="355258" cy="15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6"/>
            <a:endCxn id="15" idx="2"/>
          </p:cNvCxnSpPr>
          <p:nvPr/>
        </p:nvCxnSpPr>
        <p:spPr>
          <a:xfrm flipV="1">
            <a:off x="2876046" y="1313382"/>
            <a:ext cx="368832" cy="9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6" idx="1"/>
          </p:cNvCxnSpPr>
          <p:nvPr/>
        </p:nvCxnSpPr>
        <p:spPr>
          <a:xfrm>
            <a:off x="2876046" y="1409844"/>
            <a:ext cx="389923" cy="1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6"/>
            <a:endCxn id="17" idx="1"/>
          </p:cNvCxnSpPr>
          <p:nvPr/>
        </p:nvCxnSpPr>
        <p:spPr>
          <a:xfrm>
            <a:off x="2876046" y="1409844"/>
            <a:ext cx="389923" cy="47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6"/>
            <a:endCxn id="15" idx="2"/>
          </p:cNvCxnSpPr>
          <p:nvPr/>
        </p:nvCxnSpPr>
        <p:spPr>
          <a:xfrm flipV="1">
            <a:off x="2876046" y="1313382"/>
            <a:ext cx="368832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6"/>
            <a:endCxn id="16" idx="2"/>
          </p:cNvCxnSpPr>
          <p:nvPr/>
        </p:nvCxnSpPr>
        <p:spPr>
          <a:xfrm flipV="1">
            <a:off x="2876046" y="1629306"/>
            <a:ext cx="368832" cy="1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6"/>
            <a:endCxn id="17" idx="2"/>
          </p:cNvCxnSpPr>
          <p:nvPr/>
        </p:nvCxnSpPr>
        <p:spPr>
          <a:xfrm>
            <a:off x="2876046" y="1763786"/>
            <a:ext cx="368832" cy="17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4" idx="2"/>
          </p:cNvCxnSpPr>
          <p:nvPr/>
        </p:nvCxnSpPr>
        <p:spPr>
          <a:xfrm>
            <a:off x="2376772" y="1313382"/>
            <a:ext cx="355258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1" idx="6"/>
            <a:endCxn id="13" idx="2"/>
          </p:cNvCxnSpPr>
          <p:nvPr/>
        </p:nvCxnSpPr>
        <p:spPr>
          <a:xfrm flipV="1">
            <a:off x="2376772" y="1409844"/>
            <a:ext cx="355258" cy="50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232756" y="1050258"/>
            <a:ext cx="1156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6772" y="822073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Activation</a:t>
            </a:r>
            <a:endParaRPr lang="zh-CN" altLang="en-US" sz="1200" dirty="0"/>
          </a:p>
        </p:txBody>
      </p:sp>
      <p:sp>
        <p:nvSpPr>
          <p:cNvPr id="47" name="椭圆 46"/>
          <p:cNvSpPr/>
          <p:nvPr/>
        </p:nvSpPr>
        <p:spPr>
          <a:xfrm>
            <a:off x="5998591" y="1345712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998591" y="1661636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998591" y="197230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97865" y="146779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97865" y="182173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10713" y="1371335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010713" y="168725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010713" y="1997930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7" idx="6"/>
            <a:endCxn id="50" idx="2"/>
          </p:cNvCxnSpPr>
          <p:nvPr/>
        </p:nvCxnSpPr>
        <p:spPr>
          <a:xfrm>
            <a:off x="6142607" y="1417720"/>
            <a:ext cx="355258" cy="1220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6"/>
            <a:endCxn id="50" idx="2"/>
          </p:cNvCxnSpPr>
          <p:nvPr/>
        </p:nvCxnSpPr>
        <p:spPr>
          <a:xfrm flipV="1">
            <a:off x="6142607" y="1539805"/>
            <a:ext cx="355258" cy="1938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6"/>
            <a:endCxn id="51" idx="2"/>
          </p:cNvCxnSpPr>
          <p:nvPr/>
        </p:nvCxnSpPr>
        <p:spPr>
          <a:xfrm>
            <a:off x="6142607" y="1733644"/>
            <a:ext cx="355258" cy="160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9" idx="6"/>
            <a:endCxn id="51" idx="2"/>
          </p:cNvCxnSpPr>
          <p:nvPr/>
        </p:nvCxnSpPr>
        <p:spPr>
          <a:xfrm flipV="1">
            <a:off x="6142607" y="1893747"/>
            <a:ext cx="355258" cy="1505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0" idx="6"/>
            <a:endCxn id="52" idx="2"/>
          </p:cNvCxnSpPr>
          <p:nvPr/>
        </p:nvCxnSpPr>
        <p:spPr>
          <a:xfrm flipV="1">
            <a:off x="6641881" y="1443343"/>
            <a:ext cx="368832" cy="964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0" idx="6"/>
            <a:endCxn id="53" idx="1"/>
          </p:cNvCxnSpPr>
          <p:nvPr/>
        </p:nvCxnSpPr>
        <p:spPr>
          <a:xfrm>
            <a:off x="6641881" y="1539805"/>
            <a:ext cx="389923" cy="168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0" idx="6"/>
            <a:endCxn id="54" idx="1"/>
          </p:cNvCxnSpPr>
          <p:nvPr/>
        </p:nvCxnSpPr>
        <p:spPr>
          <a:xfrm>
            <a:off x="6641881" y="1539805"/>
            <a:ext cx="389923" cy="4792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1" idx="6"/>
            <a:endCxn id="52" idx="2"/>
          </p:cNvCxnSpPr>
          <p:nvPr/>
        </p:nvCxnSpPr>
        <p:spPr>
          <a:xfrm flipV="1">
            <a:off x="6641881" y="1443343"/>
            <a:ext cx="368832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6"/>
            <a:endCxn id="53" idx="2"/>
          </p:cNvCxnSpPr>
          <p:nvPr/>
        </p:nvCxnSpPr>
        <p:spPr>
          <a:xfrm flipV="1">
            <a:off x="6641881" y="1759267"/>
            <a:ext cx="368832" cy="134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6"/>
            <a:endCxn id="54" idx="2"/>
          </p:cNvCxnSpPr>
          <p:nvPr/>
        </p:nvCxnSpPr>
        <p:spPr>
          <a:xfrm>
            <a:off x="6641881" y="1893747"/>
            <a:ext cx="368832" cy="176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1" idx="2"/>
          </p:cNvCxnSpPr>
          <p:nvPr/>
        </p:nvCxnSpPr>
        <p:spPr>
          <a:xfrm>
            <a:off x="6142607" y="1443343"/>
            <a:ext cx="355258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9" idx="6"/>
            <a:endCxn id="50" idx="2"/>
          </p:cNvCxnSpPr>
          <p:nvPr/>
        </p:nvCxnSpPr>
        <p:spPr>
          <a:xfrm flipV="1">
            <a:off x="6142607" y="1539805"/>
            <a:ext cx="355258" cy="5045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6070599" y="1180219"/>
            <a:ext cx="101212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89371" y="952034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Error</a:t>
            </a:r>
            <a:endParaRPr lang="zh-CN" altLang="en-US" sz="1200" dirty="0"/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2692" y="2276872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783838" y="1917290"/>
            <a:ext cx="929148" cy="575187"/>
          </a:xfrm>
          <a:custGeom>
            <a:avLst/>
            <a:gdLst>
              <a:gd name="connsiteX0" fmla="*/ 0 w 929148"/>
              <a:gd name="connsiteY0" fmla="*/ 0 h 575187"/>
              <a:gd name="connsiteX1" fmla="*/ 825909 w 929148"/>
              <a:gd name="connsiteY1" fmla="*/ 575187 h 575187"/>
              <a:gd name="connsiteX2" fmla="*/ 929148 w 929148"/>
              <a:gd name="connsiteY2" fmla="*/ 427704 h 575187"/>
              <a:gd name="connsiteX3" fmla="*/ 0 w 929148"/>
              <a:gd name="connsiteY3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48" h="575187">
                <a:moveTo>
                  <a:pt x="0" y="0"/>
                </a:moveTo>
                <a:lnTo>
                  <a:pt x="825909" y="575187"/>
                </a:lnTo>
                <a:lnTo>
                  <a:pt x="929148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018956" y="1844824"/>
            <a:ext cx="560438" cy="634181"/>
          </a:xfrm>
          <a:custGeom>
            <a:avLst/>
            <a:gdLst>
              <a:gd name="connsiteX0" fmla="*/ 0 w 560438"/>
              <a:gd name="connsiteY0" fmla="*/ 486697 h 634181"/>
              <a:gd name="connsiteX1" fmla="*/ 206477 w 560438"/>
              <a:gd name="connsiteY1" fmla="*/ 634181 h 634181"/>
              <a:gd name="connsiteX2" fmla="*/ 560438 w 560438"/>
              <a:gd name="connsiteY2" fmla="*/ 0 h 634181"/>
              <a:gd name="connsiteX3" fmla="*/ 0 w 560438"/>
              <a:gd name="connsiteY3" fmla="*/ 486697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8" h="634181">
                <a:moveTo>
                  <a:pt x="0" y="486697"/>
                </a:moveTo>
                <a:lnTo>
                  <a:pt x="206477" y="634181"/>
                </a:lnTo>
                <a:lnTo>
                  <a:pt x="560438" y="0"/>
                </a:lnTo>
                <a:lnTo>
                  <a:pt x="0" y="48669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42134" y="2949677"/>
            <a:ext cx="560439" cy="427704"/>
          </a:xfrm>
          <a:custGeom>
            <a:avLst/>
            <a:gdLst>
              <a:gd name="connsiteX0" fmla="*/ 0 w 560439"/>
              <a:gd name="connsiteY0" fmla="*/ 0 h 427704"/>
              <a:gd name="connsiteX1" fmla="*/ 560439 w 560439"/>
              <a:gd name="connsiteY1" fmla="*/ 0 h 427704"/>
              <a:gd name="connsiteX2" fmla="*/ 324465 w 560439"/>
              <a:gd name="connsiteY2" fmla="*/ 427704 h 427704"/>
              <a:gd name="connsiteX3" fmla="*/ 0 w 560439"/>
              <a:gd name="connsiteY3" fmla="*/ 0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9" h="427704">
                <a:moveTo>
                  <a:pt x="0" y="0"/>
                </a:moveTo>
                <a:lnTo>
                  <a:pt x="560439" y="0"/>
                </a:lnTo>
                <a:lnTo>
                  <a:pt x="324465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30524" y="2060848"/>
            <a:ext cx="85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5020" y="191683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Signal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780" y="3356992"/>
            <a:ext cx="94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</a:t>
            </a:r>
          </a:p>
        </p:txBody>
      </p:sp>
      <p:pic>
        <p:nvPicPr>
          <p:cNvPr id="10241" name="Picture 1" descr="C:\Users\aaa\AppData\Roaming\Tencent\Users\165515428\QQ\WinTemp\RichOle\{2I_6%IBE6C[M`ELO_W[Q2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64" y="404664"/>
            <a:ext cx="2933700" cy="1076325"/>
          </a:xfrm>
          <a:prstGeom prst="rect">
            <a:avLst/>
          </a:prstGeom>
          <a:noFill/>
        </p:spPr>
      </p:pic>
      <p:pic>
        <p:nvPicPr>
          <p:cNvPr id="10243" name="Picture 3" descr="Convolution of spiky function with box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0648"/>
            <a:ext cx="4039244" cy="1285876"/>
          </a:xfrm>
          <a:prstGeom prst="rect">
            <a:avLst/>
          </a:prstGeom>
          <a:noFill/>
        </p:spPr>
      </p:pic>
      <p:sp>
        <p:nvSpPr>
          <p:cNvPr id="15" name="左大括号 14"/>
          <p:cNvSpPr/>
          <p:nvPr/>
        </p:nvSpPr>
        <p:spPr>
          <a:xfrm rot="5400000">
            <a:off x="4794820" y="-99392"/>
            <a:ext cx="288032" cy="80648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410444" y="4581128"/>
            <a:ext cx="864096" cy="864096"/>
            <a:chOff x="611560" y="4077072"/>
            <a:chExt cx="864096" cy="864096"/>
          </a:xfrm>
        </p:grpSpPr>
        <p:sp>
          <p:nvSpPr>
            <p:cNvPr id="30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82452" y="414908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082852" y="4581128"/>
            <a:ext cx="864096" cy="864096"/>
            <a:chOff x="611560" y="4077072"/>
            <a:chExt cx="864096" cy="864096"/>
          </a:xfrm>
        </p:grpSpPr>
        <p:sp>
          <p:nvSpPr>
            <p:cNvPr id="41" name="矩形 40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26868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Blur</a:t>
            </a:r>
            <a:endParaRPr lang="zh-CN" altLang="en-US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46701"/>
              </p:ext>
            </p:extLst>
          </p:nvPr>
        </p:nvGraphicFramePr>
        <p:xfrm>
          <a:off x="4650804" y="4725144"/>
          <a:ext cx="31590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04" y="4725144"/>
                        <a:ext cx="31590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4620" y="4437111"/>
            <a:ext cx="864096" cy="864099"/>
          </a:xfrm>
          <a:prstGeom prst="rect">
            <a:avLst/>
          </a:prstGeom>
          <a:noFill/>
        </p:spPr>
      </p:pic>
      <p:pic>
        <p:nvPicPr>
          <p:cNvPr id="10247" name="Picture 7" descr="C:\Users\aaa\AppData\Roaming\Tencent\Users\165515428\QQ\WinTemp\RichOle\IY7I9LML}8HKE554C_@~)TF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2994620" y="5373216"/>
            <a:ext cx="874570" cy="864096"/>
          </a:xfrm>
          <a:prstGeom prst="rect">
            <a:avLst/>
          </a:prstGeom>
          <a:noFill/>
        </p:spPr>
      </p:pic>
      <p:pic>
        <p:nvPicPr>
          <p:cNvPr id="54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5020" y="4437112"/>
            <a:ext cx="864096" cy="864099"/>
          </a:xfrm>
          <a:prstGeom prst="rect">
            <a:avLst/>
          </a:prstGeom>
          <a:noFill/>
        </p:spPr>
      </p:pic>
      <p:pic>
        <p:nvPicPr>
          <p:cNvPr id="10248" name="Picture 8" descr="C:\Users\aaa\AppData\Roaming\Tencent\Users\165515428\QQ\WinTemp\RichOle\_ZMIK`72[1W}[X6QJ`RTP7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95020" y="5373216"/>
            <a:ext cx="895327" cy="889901"/>
          </a:xfrm>
          <a:prstGeom prst="rect">
            <a:avLst/>
          </a:prstGeom>
          <a:noFill/>
        </p:spPr>
      </p:pic>
      <p:sp>
        <p:nvSpPr>
          <p:cNvPr id="56" name="椭圆 55"/>
          <p:cNvSpPr/>
          <p:nvPr/>
        </p:nvSpPr>
        <p:spPr>
          <a:xfrm>
            <a:off x="803518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39522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75526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Edge detection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SIFT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77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Important properties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3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1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170</Words>
  <Application>Microsoft Office PowerPoint</Application>
  <PresentationFormat>全屏显示(4:3)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Office 主题</vt:lpstr>
      <vt:lpstr>Equation</vt:lpstr>
      <vt:lpstr>Convolutional Neural Network</vt:lpstr>
      <vt:lpstr>Content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pangliang</dc:creator>
  <cp:lastModifiedBy>ML</cp:lastModifiedBy>
  <cp:revision>17</cp:revision>
  <dcterms:created xsi:type="dcterms:W3CDTF">2014-10-12T15:34:09Z</dcterms:created>
  <dcterms:modified xsi:type="dcterms:W3CDTF">2014-10-19T08:31:22Z</dcterms:modified>
</cp:coreProperties>
</file>