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Definition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Extension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852936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005064"/>
            <a:ext cx="240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Layer/Connection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2060848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1988840"/>
            <a:ext cx="189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Feed Forward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80112" y="4005064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Active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44994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80112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203290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1680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6176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60648"/>
            <a:ext cx="4457700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355976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71600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3608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44008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8024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211960" y="4725144"/>
          <a:ext cx="315906" cy="576064"/>
        </p:xfrm>
        <a:graphic>
          <a:graphicData uri="http://schemas.openxmlformats.org/presentationml/2006/ole">
            <p:oleObj spid="_x0000_s10244" name="Equation" r:id="rId5" imgW="215640" imgH="393480" progId="Equation.DSMT4">
              <p:embed/>
            </p:oleObj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2555776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176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759633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5637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31641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</Words>
  <Application>Microsoft Office PowerPoint</Application>
  <PresentationFormat>全屏显示(4:3)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Convolutional Neural Network</vt:lpstr>
      <vt:lpstr>Content</vt:lpstr>
      <vt:lpstr>幻灯片 3</vt:lpstr>
      <vt:lpstr>幻灯片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pangliang</cp:lastModifiedBy>
  <cp:revision>6</cp:revision>
  <dcterms:created xsi:type="dcterms:W3CDTF">2014-10-12T15:34:09Z</dcterms:created>
  <dcterms:modified xsi:type="dcterms:W3CDTF">2014-10-19T01:00:22Z</dcterms:modified>
</cp:coreProperties>
</file>