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731E-BA3B-499E-8ED1-A0FD9ABBEFDE}" type="datetimeFigureOut">
              <a:rPr lang="zh-CN" altLang="en-US" smtClean="0"/>
              <a:t>2014/10/12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FE46-79D8-4D67-B2A0-0F16B5D3A1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2276872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44994" y="1917290"/>
            <a:ext cx="929148" cy="575187"/>
          </a:xfrm>
          <a:custGeom>
            <a:avLst/>
            <a:gdLst>
              <a:gd name="connsiteX0" fmla="*/ 0 w 929148"/>
              <a:gd name="connsiteY0" fmla="*/ 0 h 575187"/>
              <a:gd name="connsiteX1" fmla="*/ 825909 w 929148"/>
              <a:gd name="connsiteY1" fmla="*/ 575187 h 575187"/>
              <a:gd name="connsiteX2" fmla="*/ 929148 w 929148"/>
              <a:gd name="connsiteY2" fmla="*/ 427704 h 575187"/>
              <a:gd name="connsiteX3" fmla="*/ 0 w 929148"/>
              <a:gd name="connsiteY3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48" h="575187">
                <a:moveTo>
                  <a:pt x="0" y="0"/>
                </a:moveTo>
                <a:lnTo>
                  <a:pt x="825909" y="575187"/>
                </a:lnTo>
                <a:lnTo>
                  <a:pt x="929148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580112" y="1844824"/>
            <a:ext cx="560438" cy="634181"/>
          </a:xfrm>
          <a:custGeom>
            <a:avLst/>
            <a:gdLst>
              <a:gd name="connsiteX0" fmla="*/ 0 w 560438"/>
              <a:gd name="connsiteY0" fmla="*/ 486697 h 634181"/>
              <a:gd name="connsiteX1" fmla="*/ 206477 w 560438"/>
              <a:gd name="connsiteY1" fmla="*/ 634181 h 634181"/>
              <a:gd name="connsiteX2" fmla="*/ 560438 w 560438"/>
              <a:gd name="connsiteY2" fmla="*/ 0 h 634181"/>
              <a:gd name="connsiteX3" fmla="*/ 0 w 560438"/>
              <a:gd name="connsiteY3" fmla="*/ 486697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8" h="634181">
                <a:moveTo>
                  <a:pt x="0" y="486697"/>
                </a:moveTo>
                <a:lnTo>
                  <a:pt x="206477" y="634181"/>
                </a:lnTo>
                <a:lnTo>
                  <a:pt x="560438" y="0"/>
                </a:lnTo>
                <a:lnTo>
                  <a:pt x="0" y="48669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203290" y="2949677"/>
            <a:ext cx="560439" cy="427704"/>
          </a:xfrm>
          <a:custGeom>
            <a:avLst/>
            <a:gdLst>
              <a:gd name="connsiteX0" fmla="*/ 0 w 560439"/>
              <a:gd name="connsiteY0" fmla="*/ 0 h 427704"/>
              <a:gd name="connsiteX1" fmla="*/ 560439 w 560439"/>
              <a:gd name="connsiteY1" fmla="*/ 0 h 427704"/>
              <a:gd name="connsiteX2" fmla="*/ 324465 w 560439"/>
              <a:gd name="connsiteY2" fmla="*/ 427704 h 427704"/>
              <a:gd name="connsiteX3" fmla="*/ 0 w 560439"/>
              <a:gd name="connsiteY3" fmla="*/ 0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9" h="427704">
                <a:moveTo>
                  <a:pt x="0" y="0"/>
                </a:moveTo>
                <a:lnTo>
                  <a:pt x="560439" y="0"/>
                </a:lnTo>
                <a:lnTo>
                  <a:pt x="324465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91680" y="2060848"/>
            <a:ext cx="85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6176" y="191683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Signal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95936" y="3356992"/>
            <a:ext cx="94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</a:t>
            </a:r>
          </a:p>
        </p:txBody>
      </p:sp>
      <p:pic>
        <p:nvPicPr>
          <p:cNvPr id="10241" name="Picture 1" descr="C:\Users\aaa\AppData\Roaming\Tencent\Users\165515428\QQ\WinTemp\RichOle\{2I_6%IBE6C[M`ELO_W[Q2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664"/>
            <a:ext cx="2933700" cy="1076325"/>
          </a:xfrm>
          <a:prstGeom prst="rect">
            <a:avLst/>
          </a:prstGeom>
          <a:noFill/>
        </p:spPr>
      </p:pic>
      <p:pic>
        <p:nvPicPr>
          <p:cNvPr id="10243" name="Picture 3" descr="Convolution of spiky function with box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60648"/>
            <a:ext cx="4457700" cy="1285876"/>
          </a:xfrm>
          <a:prstGeom prst="rect">
            <a:avLst/>
          </a:prstGeom>
          <a:noFill/>
        </p:spPr>
      </p:pic>
      <p:sp>
        <p:nvSpPr>
          <p:cNvPr id="15" name="左大括号 14"/>
          <p:cNvSpPr/>
          <p:nvPr/>
        </p:nvSpPr>
        <p:spPr>
          <a:xfrm rot="5400000">
            <a:off x="4355976" y="-99392"/>
            <a:ext cx="288032" cy="80648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71600" y="4581128"/>
            <a:ext cx="864096" cy="864096"/>
            <a:chOff x="611560" y="4077072"/>
            <a:chExt cx="864096" cy="864096"/>
          </a:xfrm>
        </p:grpSpPr>
        <p:sp>
          <p:nvSpPr>
            <p:cNvPr id="30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3608" y="414908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644008" y="4581128"/>
            <a:ext cx="864096" cy="864096"/>
            <a:chOff x="611560" y="4077072"/>
            <a:chExt cx="864096" cy="864096"/>
          </a:xfrm>
        </p:grpSpPr>
        <p:sp>
          <p:nvSpPr>
            <p:cNvPr id="41" name="矩形 40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8024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Blur</a:t>
            </a:r>
            <a:endParaRPr lang="zh-CN" altLang="en-US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211960" y="4725144"/>
          <a:ext cx="315906" cy="576064"/>
        </p:xfrm>
        <a:graphic>
          <a:graphicData uri="http://schemas.openxmlformats.org/presentationml/2006/ole">
            <p:oleObj spid="_x0000_s10244" name="Equation" r:id="rId5" imgW="215640" imgH="393480" progId="Equation.DSMT4">
              <p:embed/>
            </p:oleObj>
          </a:graphicData>
        </a:graphic>
      </p:graphicFrame>
      <p:pic>
        <p:nvPicPr>
          <p:cNvPr id="10246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4437111"/>
            <a:ext cx="864096" cy="864099"/>
          </a:xfrm>
          <a:prstGeom prst="rect">
            <a:avLst/>
          </a:prstGeom>
          <a:noFill/>
        </p:spPr>
      </p:pic>
      <p:pic>
        <p:nvPicPr>
          <p:cNvPr id="10247" name="Picture 7" descr="C:\Users\aaa\AppData\Roaming\Tencent\Users\165515428\QQ\WinTemp\RichOle\IY7I9LML}8HKE554C_@~)TF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2555776" y="5373216"/>
            <a:ext cx="874570" cy="864096"/>
          </a:xfrm>
          <a:prstGeom prst="rect">
            <a:avLst/>
          </a:prstGeom>
          <a:noFill/>
        </p:spPr>
      </p:pic>
      <p:pic>
        <p:nvPicPr>
          <p:cNvPr id="54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437112"/>
            <a:ext cx="864096" cy="864099"/>
          </a:xfrm>
          <a:prstGeom prst="rect">
            <a:avLst/>
          </a:prstGeom>
          <a:noFill/>
        </p:spPr>
      </p:pic>
      <p:pic>
        <p:nvPicPr>
          <p:cNvPr id="10248" name="Picture 8" descr="C:\Users\aaa\AppData\Roaming\Tencent\Users\165515428\QQ\WinTemp\RichOle\_ZMIK`72[1W}[X6QJ`RTP7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176" y="5373216"/>
            <a:ext cx="895327" cy="889901"/>
          </a:xfrm>
          <a:prstGeom prst="rect">
            <a:avLst/>
          </a:prstGeom>
          <a:noFill/>
        </p:spPr>
      </p:pic>
      <p:sp>
        <p:nvSpPr>
          <p:cNvPr id="56" name="椭圆 55"/>
          <p:cNvSpPr/>
          <p:nvPr/>
        </p:nvSpPr>
        <p:spPr>
          <a:xfrm>
            <a:off x="7596336" y="51571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56376" y="51571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316416" y="51571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852936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2060848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Full 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2060848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 Propagation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MathType 6.0 Equation</vt:lpstr>
      <vt:lpstr>Convolutional Neural Network</vt:lpstr>
      <vt:lpstr>幻灯片 2</vt:lpstr>
      <vt:lpstr>幻灯片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pangliang</dc:creator>
  <cp:lastModifiedBy>pangliang</cp:lastModifiedBy>
  <cp:revision>3</cp:revision>
  <dcterms:created xsi:type="dcterms:W3CDTF">2014-10-12T15:34:09Z</dcterms:created>
  <dcterms:modified xsi:type="dcterms:W3CDTF">2014-10-12T16:46:14Z</dcterms:modified>
</cp:coreProperties>
</file>