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1" r:id="rId4"/>
  </p:sldMasterIdLst>
  <p:notesMasterIdLst>
    <p:notesMasterId r:id="rId11"/>
  </p:notesMasterIdLst>
  <p:handoutMasterIdLst>
    <p:handoutMasterId r:id="rId12"/>
  </p:handoutMasterIdLst>
  <p:sldIdLst>
    <p:sldId id="324" r:id="rId5"/>
    <p:sldId id="302" r:id="rId6"/>
    <p:sldId id="315" r:id="rId7"/>
    <p:sldId id="312" r:id="rId8"/>
    <p:sldId id="304" r:id="rId9"/>
    <p:sldId id="32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033" autoAdjust="0"/>
  </p:normalViewPr>
  <p:slideViewPr>
    <p:cSldViewPr snapToGrid="0">
      <p:cViewPr varScale="1">
        <p:scale>
          <a:sx n="74" d="100"/>
          <a:sy n="74" d="100"/>
        </p:scale>
        <p:origin x="576" y="54"/>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96" d="100"/>
          <a:sy n="96" d="100"/>
        </p:scale>
        <p:origin x="289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us copes" userId="91b21a7485b80d53" providerId="LiveId" clId="{00898EA7-DC88-433B-A688-F2AE830E8C01}"/>
    <pc:docChg chg="modSld">
      <pc:chgData name="jesus copes" userId="91b21a7485b80d53" providerId="LiveId" clId="{00898EA7-DC88-433B-A688-F2AE830E8C01}" dt="2024-11-07T13:13:09.420" v="2" actId="1076"/>
      <pc:docMkLst>
        <pc:docMk/>
      </pc:docMkLst>
      <pc:sldChg chg="modSp mod">
        <pc:chgData name="jesus copes" userId="91b21a7485b80d53" providerId="LiveId" clId="{00898EA7-DC88-433B-A688-F2AE830E8C01}" dt="2024-11-07T13:13:09.420" v="2" actId="1076"/>
        <pc:sldMkLst>
          <pc:docMk/>
          <pc:sldMk cId="3401748718" sldId="304"/>
        </pc:sldMkLst>
        <pc:spChg chg="mod">
          <ac:chgData name="jesus copes" userId="91b21a7485b80d53" providerId="LiveId" clId="{00898EA7-DC88-433B-A688-F2AE830E8C01}" dt="2024-11-07T06:44:31.895" v="1" actId="20577"/>
          <ac:spMkLst>
            <pc:docMk/>
            <pc:sldMk cId="3401748718" sldId="304"/>
            <ac:spMk id="28" creationId="{FB6A1AA9-6253-98C9-C7F6-B12E27713782}"/>
          </ac:spMkLst>
        </pc:spChg>
        <pc:picChg chg="mod">
          <ac:chgData name="jesus copes" userId="91b21a7485b80d53" providerId="LiveId" clId="{00898EA7-DC88-433B-A688-F2AE830E8C01}" dt="2024-11-07T13:13:09.420" v="2" actId="1076"/>
          <ac:picMkLst>
            <pc:docMk/>
            <pc:sldMk cId="3401748718" sldId="304"/>
            <ac:picMk id="44" creationId="{BC5A1E80-24DA-F393-DA73-021C311EA2D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5725A15-8D86-497D-8EAD-2EB1176C54F6}" type="datetime1">
              <a:rPr lang="es-ES" smtClean="0"/>
              <a:t>06/11/2024</a:t>
            </a:fld>
            <a:endParaRPr lang="es-ES"/>
          </a:p>
        </p:txBody>
      </p:sp>
      <p:sp>
        <p:nvSpPr>
          <p:cNvPr id="4" name="Marcador de pie de página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es-ES" smtClean="0"/>
              <a:t>‹Nº›</a:t>
            </a:fld>
            <a:endParaRPr lang="es-E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58D509-07EE-4A09-900B-403023880868}" type="datetime1">
              <a:rPr lang="es-ES" smtClean="0"/>
              <a:pPr/>
              <a:t>06/11/2024</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es-ES" noProof="0" smtClean="0"/>
              <a:t>‹Nº›</a:t>
            </a:fld>
            <a:endParaRPr lang="es-E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1</a:t>
            </a:fld>
            <a:endParaRPr lang="es-ES"/>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2</a:t>
            </a:fld>
            <a:endParaRPr lang="es-ES"/>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8530193B-564F-4854-8A52-728F3FB19C85}" type="slidenum">
              <a:rPr lang="es-ES" smtClean="0"/>
              <a:t>3</a:t>
            </a:fld>
            <a:endParaRPr lang="es-ES"/>
          </a:p>
        </p:txBody>
      </p:sp>
    </p:spTree>
    <p:extLst>
      <p:ext uri="{BB962C8B-B14F-4D97-AF65-F5344CB8AC3E}">
        <p14:creationId xmlns:p14="http://schemas.microsoft.com/office/powerpoint/2010/main" val="2412283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4</a:t>
            </a:fld>
            <a:endParaRPr lang="es-ES"/>
          </a:p>
        </p:txBody>
      </p:sp>
    </p:spTree>
    <p:extLst>
      <p:ext uri="{BB962C8B-B14F-4D97-AF65-F5344CB8AC3E}">
        <p14:creationId xmlns:p14="http://schemas.microsoft.com/office/powerpoint/2010/main" val="3397440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8530193B-564F-4854-8A52-728F3FB19C85}" type="slidenum">
              <a:rPr lang="es-ES" smtClean="0"/>
              <a:t>5</a:t>
            </a:fld>
            <a:endParaRPr lang="es-ES"/>
          </a:p>
        </p:txBody>
      </p:sp>
    </p:spTree>
    <p:extLst>
      <p:ext uri="{BB962C8B-B14F-4D97-AF65-F5344CB8AC3E}">
        <p14:creationId xmlns:p14="http://schemas.microsoft.com/office/powerpoint/2010/main" val="2814387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AFC26-59A2-C299-D444-97E23614B9A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A74BD15-E301-0D2B-E40C-3D4E7F5EA59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AAE2948-F9CB-0218-2393-5C13E52CCF8B}"/>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B815728A-ED68-8451-3B40-D1D305C35C2A}"/>
              </a:ext>
            </a:extLst>
          </p:cNvPr>
          <p:cNvSpPr>
            <a:spLocks noGrp="1"/>
          </p:cNvSpPr>
          <p:nvPr>
            <p:ph type="sldNum" sz="quarter" idx="5"/>
          </p:nvPr>
        </p:nvSpPr>
        <p:spPr/>
        <p:txBody>
          <a:bodyPr/>
          <a:lstStyle/>
          <a:p>
            <a:pPr rtl="0"/>
            <a:fld id="{8530193B-564F-4854-8A52-728F3FB19C85}" type="slidenum">
              <a:rPr lang="es-ES" smtClean="0"/>
              <a:t>6</a:t>
            </a:fld>
            <a:endParaRPr lang="es-ES"/>
          </a:p>
        </p:txBody>
      </p:sp>
    </p:spTree>
    <p:extLst>
      <p:ext uri="{BB962C8B-B14F-4D97-AF65-F5344CB8AC3E}">
        <p14:creationId xmlns:p14="http://schemas.microsoft.com/office/powerpoint/2010/main" val="3129327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198219422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247054141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412771358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6440879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293684106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11/6/2024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320766370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11/6/2024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313786333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3935780472"/>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2691948919"/>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Diseño personalizado">
    <p:bg>
      <p:bgPr>
        <a:solidFill>
          <a:schemeClr val="tx1"/>
        </a:solidFill>
        <a:effectLst/>
      </p:bgPr>
    </p:bg>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6" name="Hexágono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4" name="Hexágono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Hexágono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Hexágono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0" name="Hexágono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Título 1">
            <a:extLst>
              <a:ext uri="{FF2B5EF4-FFF2-40B4-BE49-F238E27FC236}">
                <a16:creationId xmlns:a16="http://schemas.microsoft.com/office/drawing/2014/main" id="{A7A620BD-CFAD-4100-8C9F-494D15A0A900}"/>
              </a:ext>
            </a:extLst>
          </p:cNvPr>
          <p:cNvSpPr>
            <a:spLocks noGrp="1"/>
          </p:cNvSpPr>
          <p:nvPr>
            <p:ph type="title" hasCustomPrompt="1"/>
          </p:nvPr>
        </p:nvSpPr>
        <p:spPr>
          <a:xfrm>
            <a:off x="4096846" y="2576760"/>
            <a:ext cx="3924935" cy="1695637"/>
          </a:xfrm>
          <a:prstGeom prst="rect">
            <a:avLst/>
          </a:prstGeom>
        </p:spPr>
        <p:txBody>
          <a:bodyPr rtlCol="0"/>
          <a:lstStyle>
            <a:lvl1pPr>
              <a:spcBef>
                <a:spcPts val="1000"/>
              </a:spcBef>
              <a:defRPr sz="4800" b="1">
                <a:solidFill>
                  <a:schemeClr val="bg1"/>
                </a:solidFill>
              </a:defRPr>
            </a:lvl1pPr>
          </a:lstStyle>
          <a:p>
            <a:pPr rtl="0"/>
            <a:r>
              <a:rPr lang="es-ES" noProof="0"/>
              <a:t>Haga clic para editar el patrón</a:t>
            </a:r>
          </a:p>
        </p:txBody>
      </p:sp>
      <p:sp>
        <p:nvSpPr>
          <p:cNvPr id="24" name="Marcador de tex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rtlCol="0"/>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28" name="Marcador de texto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rtlCol="0" anchor="b"/>
          <a:lstStyle>
            <a:lvl1pPr algn="r">
              <a:buNone/>
              <a:defRPr lang="en-US" sz="1600" kern="1200" dirty="0" smtClean="0">
                <a:solidFill>
                  <a:schemeClr val="bg1"/>
                </a:solidFill>
                <a:latin typeface="+mn-lt"/>
                <a:ea typeface="+mn-ea"/>
                <a:cs typeface="+mn-cs"/>
              </a:defRPr>
            </a:lvl1pPr>
          </a:lstStyle>
          <a:p>
            <a:pPr lvl="0" rtl="0"/>
            <a:r>
              <a:rPr lang="es-ES" noProof="0"/>
              <a:t>Haga clic para modificar los estilos de texto del patrón</a:t>
            </a:r>
          </a:p>
        </p:txBody>
      </p:sp>
    </p:spTree>
    <p:extLst>
      <p:ext uri="{BB962C8B-B14F-4D97-AF65-F5344CB8AC3E}">
        <p14:creationId xmlns:p14="http://schemas.microsoft.com/office/powerpoint/2010/main" val="3894854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Introducción">
    <p:spTree>
      <p:nvGrpSpPr>
        <p:cNvPr id="1" name=""/>
        <p:cNvGrpSpPr/>
        <p:nvPr/>
      </p:nvGrpSpPr>
      <p:grpSpPr>
        <a:xfrm>
          <a:off x="0" y="0"/>
          <a:ext cx="0" cy="0"/>
          <a:chOff x="0" y="0"/>
          <a:chExt cx="0" cy="0"/>
        </a:xfrm>
      </p:grpSpPr>
      <p:sp>
        <p:nvSpPr>
          <p:cNvPr id="10" name="Elipse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14" name="Elipse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16" name="Elipse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3" name="Marcador de posición de imagen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7" name="Marcador de texto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rtlCol="0"/>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rtl="0"/>
            <a:r>
              <a:rPr lang="es-ES" noProof="0"/>
              <a:t>Haga clic para modificar los estilos de texto del patrón</a:t>
            </a:r>
          </a:p>
        </p:txBody>
      </p:sp>
      <p:sp>
        <p:nvSpPr>
          <p:cNvPr id="8" name="Título 1">
            <a:extLst>
              <a:ext uri="{FF2B5EF4-FFF2-40B4-BE49-F238E27FC236}">
                <a16:creationId xmlns:a16="http://schemas.microsoft.com/office/drawing/2014/main" id="{DEB8F0E5-B89F-48AD-87BD-534EA9463CD3}"/>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201079988"/>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1303098457"/>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Marcador de texto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rtlCol="0"/>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rtl="0"/>
            <a:r>
              <a:rPr lang="es-ES" noProof="0"/>
              <a:t>Haga clic para modificar los estilos de texto del patrón</a:t>
            </a:r>
          </a:p>
        </p:txBody>
      </p:sp>
      <p:sp>
        <p:nvSpPr>
          <p:cNvPr id="19" name="Rectángulo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1" name="Rectángulo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Rectángulo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Marcador de posición de imagen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459DADC7-BE21-4434-A6E4-BAF809005389}"/>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2193395681"/>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Equipo">
    <p:spTree>
      <p:nvGrpSpPr>
        <p:cNvPr id="1" name=""/>
        <p:cNvGrpSpPr/>
        <p:nvPr/>
      </p:nvGrpSpPr>
      <p:grpSpPr>
        <a:xfrm>
          <a:off x="0" y="0"/>
          <a:ext cx="0" cy="0"/>
          <a:chOff x="0" y="0"/>
          <a:chExt cx="0" cy="0"/>
        </a:xfrm>
      </p:grpSpPr>
      <p:sp>
        <p:nvSpPr>
          <p:cNvPr id="39" name="Marcador de posición de imagen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38" name="Marcador de posición de imagen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40" name="Marcador de posición de imagen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41" name="Marcador de posición de imagen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8" name="Títu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es-ES" sz="4800" b="1" noProof="0">
                <a:solidFill>
                  <a:schemeClr val="tx1"/>
                </a:solidFill>
              </a:rPr>
              <a:t>Haga clic para modificar el estilo de título del patrón</a:t>
            </a:r>
          </a:p>
        </p:txBody>
      </p:sp>
      <p:sp>
        <p:nvSpPr>
          <p:cNvPr id="9" name="Hexágono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Hexágono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Hexágono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Marcador de texto 22">
            <a:extLst>
              <a:ext uri="{FF2B5EF4-FFF2-40B4-BE49-F238E27FC236}">
                <a16:creationId xmlns:a16="http://schemas.microsoft.com/office/drawing/2014/main" id="{591F943B-ED0D-49A1-844A-E23BA9A4871B}"/>
              </a:ext>
            </a:extLst>
          </p:cNvPr>
          <p:cNvSpPr>
            <a:spLocks noGrp="1"/>
          </p:cNvSpPr>
          <p:nvPr>
            <p:ph type="body" sz="quarter" idx="10" hasCustomPrompt="1"/>
          </p:nvPr>
        </p:nvSpPr>
        <p:spPr>
          <a:xfrm>
            <a:off x="546668"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24" name="Marcador de texto 22">
            <a:extLst>
              <a:ext uri="{FF2B5EF4-FFF2-40B4-BE49-F238E27FC236}">
                <a16:creationId xmlns:a16="http://schemas.microsoft.com/office/drawing/2014/main" id="{9AC6B9A8-053C-4828-B705-901C6018F30D}"/>
              </a:ext>
            </a:extLst>
          </p:cNvPr>
          <p:cNvSpPr>
            <a:spLocks noGrp="1"/>
          </p:cNvSpPr>
          <p:nvPr>
            <p:ph type="body" sz="quarter" idx="11" hasCustomPrompt="1"/>
          </p:nvPr>
        </p:nvSpPr>
        <p:spPr>
          <a:xfrm>
            <a:off x="556692"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27" name="Marcador de texto 22">
            <a:extLst>
              <a:ext uri="{FF2B5EF4-FFF2-40B4-BE49-F238E27FC236}">
                <a16:creationId xmlns:a16="http://schemas.microsoft.com/office/drawing/2014/main" id="{BBA6FD52-E179-41F8-AE78-9AF3D65F28B6}"/>
              </a:ext>
            </a:extLst>
          </p:cNvPr>
          <p:cNvSpPr>
            <a:spLocks noGrp="1"/>
          </p:cNvSpPr>
          <p:nvPr>
            <p:ph type="body" sz="quarter" idx="12" hasCustomPrompt="1"/>
          </p:nvPr>
        </p:nvSpPr>
        <p:spPr>
          <a:xfrm>
            <a:off x="2789482"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28" name="Marcador de texto 22">
            <a:extLst>
              <a:ext uri="{FF2B5EF4-FFF2-40B4-BE49-F238E27FC236}">
                <a16:creationId xmlns:a16="http://schemas.microsoft.com/office/drawing/2014/main" id="{C49A82AB-D328-4DB0-841B-186884119EBF}"/>
              </a:ext>
            </a:extLst>
          </p:cNvPr>
          <p:cNvSpPr>
            <a:spLocks noGrp="1"/>
          </p:cNvSpPr>
          <p:nvPr>
            <p:ph type="body" sz="quarter" idx="13" hasCustomPrompt="1"/>
          </p:nvPr>
        </p:nvSpPr>
        <p:spPr>
          <a:xfrm>
            <a:off x="278948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29" name="Marcador de texto 22">
            <a:extLst>
              <a:ext uri="{FF2B5EF4-FFF2-40B4-BE49-F238E27FC236}">
                <a16:creationId xmlns:a16="http://schemas.microsoft.com/office/drawing/2014/main" id="{84E23D5D-9866-48F9-8E08-DD2DBE4C4E32}"/>
              </a:ext>
            </a:extLst>
          </p:cNvPr>
          <p:cNvSpPr>
            <a:spLocks noGrp="1"/>
          </p:cNvSpPr>
          <p:nvPr>
            <p:ph type="body" sz="quarter" idx="14" hasCustomPrompt="1"/>
          </p:nvPr>
        </p:nvSpPr>
        <p:spPr>
          <a:xfrm>
            <a:off x="5032296"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0" name="Marcador de texto 22">
            <a:extLst>
              <a:ext uri="{FF2B5EF4-FFF2-40B4-BE49-F238E27FC236}">
                <a16:creationId xmlns:a16="http://schemas.microsoft.com/office/drawing/2014/main" id="{E671C9E6-A1A5-4EE5-8642-94AA7635DB05}"/>
              </a:ext>
            </a:extLst>
          </p:cNvPr>
          <p:cNvSpPr>
            <a:spLocks noGrp="1"/>
          </p:cNvSpPr>
          <p:nvPr>
            <p:ph type="body" sz="quarter" idx="15" hasCustomPrompt="1"/>
          </p:nvPr>
        </p:nvSpPr>
        <p:spPr>
          <a:xfrm>
            <a:off x="502920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1" name="Marcador de texto 22">
            <a:extLst>
              <a:ext uri="{FF2B5EF4-FFF2-40B4-BE49-F238E27FC236}">
                <a16:creationId xmlns:a16="http://schemas.microsoft.com/office/drawing/2014/main" id="{DF6BB5C9-B678-435A-830F-4C10EB1A957C}"/>
              </a:ext>
            </a:extLst>
          </p:cNvPr>
          <p:cNvSpPr>
            <a:spLocks noGrp="1"/>
          </p:cNvSpPr>
          <p:nvPr>
            <p:ph type="body" sz="quarter" idx="16" hasCustomPrompt="1"/>
          </p:nvPr>
        </p:nvSpPr>
        <p:spPr>
          <a:xfrm>
            <a:off x="7275110"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2" name="Marcador de texto 22">
            <a:extLst>
              <a:ext uri="{FF2B5EF4-FFF2-40B4-BE49-F238E27FC236}">
                <a16:creationId xmlns:a16="http://schemas.microsoft.com/office/drawing/2014/main" id="{1861EC87-A9E2-4FC3-B8BC-06C520B8A17F}"/>
              </a:ext>
            </a:extLst>
          </p:cNvPr>
          <p:cNvSpPr>
            <a:spLocks noGrp="1"/>
          </p:cNvSpPr>
          <p:nvPr>
            <p:ph type="body" sz="quarter" idx="17" hasCustomPrompt="1"/>
          </p:nvPr>
        </p:nvSpPr>
        <p:spPr>
          <a:xfrm>
            <a:off x="727511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3" name="Marcador de texto 22">
            <a:extLst>
              <a:ext uri="{FF2B5EF4-FFF2-40B4-BE49-F238E27FC236}">
                <a16:creationId xmlns:a16="http://schemas.microsoft.com/office/drawing/2014/main" id="{FC3EDE91-631F-4947-94DC-557685FD23E0}"/>
              </a:ext>
            </a:extLst>
          </p:cNvPr>
          <p:cNvSpPr>
            <a:spLocks noGrp="1"/>
          </p:cNvSpPr>
          <p:nvPr>
            <p:ph type="body" sz="quarter" idx="18" hasCustomPrompt="1"/>
          </p:nvPr>
        </p:nvSpPr>
        <p:spPr>
          <a:xfrm>
            <a:off x="9517923"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4" name="Marcador de texto 22">
            <a:extLst>
              <a:ext uri="{FF2B5EF4-FFF2-40B4-BE49-F238E27FC236}">
                <a16:creationId xmlns:a16="http://schemas.microsoft.com/office/drawing/2014/main" id="{8FDDBEF4-1329-49DF-B043-D51B34F5EE34}"/>
              </a:ext>
            </a:extLst>
          </p:cNvPr>
          <p:cNvSpPr>
            <a:spLocks noGrp="1"/>
          </p:cNvSpPr>
          <p:nvPr>
            <p:ph type="body" sz="quarter" idx="19" hasCustomPrompt="1"/>
          </p:nvPr>
        </p:nvSpPr>
        <p:spPr>
          <a:xfrm>
            <a:off x="951792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7" name="Marcador de posición de imagen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Tree>
    <p:extLst>
      <p:ext uri="{BB962C8B-B14F-4D97-AF65-F5344CB8AC3E}">
        <p14:creationId xmlns:p14="http://schemas.microsoft.com/office/powerpoint/2010/main" val="300737927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Resumen">
    <p:spTree>
      <p:nvGrpSpPr>
        <p:cNvPr id="1" name=""/>
        <p:cNvGrpSpPr/>
        <p:nvPr/>
      </p:nvGrpSpPr>
      <p:grpSpPr>
        <a:xfrm>
          <a:off x="0" y="0"/>
          <a:ext cx="0" cy="0"/>
          <a:chOff x="0" y="0"/>
          <a:chExt cx="0" cy="0"/>
        </a:xfrm>
      </p:grpSpPr>
      <p:sp>
        <p:nvSpPr>
          <p:cNvPr id="40" name="Marcador de contenido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1" name="Marcador de contenido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2" name="Marcador de contenido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3" name="Marcador de contenido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4" name="Marcador de contenido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5" name="Marcador de contenido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10" name="Título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rtlCol="0"/>
          <a:lstStyle>
            <a:lvl1pPr>
              <a:defRPr sz="4800" b="1">
                <a:solidFill>
                  <a:schemeClr val="tx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21293065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sp>
        <p:nvSpPr>
          <p:cNvPr id="11" name="Marcador de texto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rtlCol="0"/>
          <a:lstStyle>
            <a:lvl1pPr marL="0" indent="0">
              <a:buNone/>
              <a:defRPr sz="2000" b="1">
                <a:solidFill>
                  <a:schemeClr val="accent4"/>
                </a:solidFill>
                <a:latin typeface="+mj-lt"/>
              </a:defRPr>
            </a:lvl1pPr>
            <a:lvl2pPr>
              <a:buNone/>
              <a:defRPr sz="2000"/>
            </a:lvl2pPr>
          </a:lstStyle>
          <a:p>
            <a:pPr lvl="0" rtl="0"/>
            <a:r>
              <a:rPr lang="es-ES" noProof="0"/>
              <a:t>Haga clic para modificar los estilos de texto del patrón</a:t>
            </a:r>
          </a:p>
          <a:p>
            <a:pPr lvl="1" rtl="0"/>
            <a:r>
              <a:rPr lang="es-ES" noProof="0"/>
              <a:t>Segundo nivel</a:t>
            </a:r>
          </a:p>
        </p:txBody>
      </p:sp>
      <p:sp>
        <p:nvSpPr>
          <p:cNvPr id="15" name="Hexágono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Hexágono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Hexágono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Hexágono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9" name="Marcador de posición de imagen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rtlCol="0"/>
          <a:lstStyle>
            <a:lvl1pPr>
              <a:defRPr sz="2800">
                <a:solidFill>
                  <a:schemeClr val="tx1"/>
                </a:solidFill>
                <a:latin typeface="+mn-lt"/>
              </a:defRPr>
            </a:lvl1pPr>
          </a:lstStyle>
          <a:p>
            <a:pPr rtl="0"/>
            <a:r>
              <a:rPr lang="es-ES" noProof="0"/>
              <a:t>Haga clic para modificar el estilo de título del patrón</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115175177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29966081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28084050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11/6/2024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326160341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11/6/2024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344657375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11/6/2024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137062932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123563577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5">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6">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7">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8">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11/6/2024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
        <p:nvSpPr>
          <p:cNvPr id="11" name="Marcador de fecha 3">
            <a:extLst>
              <a:ext uri="{FF2B5EF4-FFF2-40B4-BE49-F238E27FC236}">
                <a16:creationId xmlns:a16="http://schemas.microsoft.com/office/drawing/2014/main" id="{7EB3FF83-2716-3FF8-92F2-EB7EA35FF898}"/>
              </a:ext>
            </a:extLst>
          </p:cNvPr>
          <p:cNvSpPr txBox="1">
            <a:spLocks/>
          </p:cNvSpPr>
          <p:nvPr userDrawn="1"/>
        </p:nvSpPr>
        <p:spPr>
          <a:xfrm>
            <a:off x="660396"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9CC8AACD-E2E5-4E77-87E6-D0C33E06F5CD}" type="datetime1">
              <a:rPr lang="es-ES" sz="1100" noProof="0" smtClean="0">
                <a:solidFill>
                  <a:schemeClr val="accent2"/>
                </a:solidFill>
              </a:rPr>
              <a:t>06/11/2024</a:t>
            </a:fld>
            <a:endParaRPr lang="es-ES" sz="1100" noProof="0" dirty="0">
              <a:solidFill>
                <a:schemeClr val="accent2"/>
              </a:solidFill>
            </a:endParaRPr>
          </a:p>
        </p:txBody>
      </p:sp>
      <p:sp>
        <p:nvSpPr>
          <p:cNvPr id="12" name="Marcador de pie de página 4">
            <a:extLst>
              <a:ext uri="{FF2B5EF4-FFF2-40B4-BE49-F238E27FC236}">
                <a16:creationId xmlns:a16="http://schemas.microsoft.com/office/drawing/2014/main" id="{A3F655B0-DE11-447E-1119-E606E7211C18}"/>
              </a:ext>
            </a:extLst>
          </p:cNvPr>
          <p:cNvSpPr txBox="1">
            <a:spLocks/>
          </p:cNvSpPr>
          <p:nvPr userDrawn="1"/>
        </p:nvSpPr>
        <p:spPr>
          <a:xfrm>
            <a:off x="1445526" y="6378906"/>
            <a:ext cx="41148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rtl="0"/>
            <a:r>
              <a:rPr lang="es-ES" sz="1100" b="1" noProof="0">
                <a:solidFill>
                  <a:schemeClr val="accent2"/>
                </a:solidFill>
              </a:rPr>
              <a:t>Revisión anual</a:t>
            </a:r>
          </a:p>
        </p:txBody>
      </p:sp>
      <p:sp>
        <p:nvSpPr>
          <p:cNvPr id="13" name="Marcador de número de diapositiva 5">
            <a:extLst>
              <a:ext uri="{FF2B5EF4-FFF2-40B4-BE49-F238E27FC236}">
                <a16:creationId xmlns:a16="http://schemas.microsoft.com/office/drawing/2014/main" id="{F215E1D8-CCA0-F2B7-2A0F-AA4EB283E6E1}"/>
              </a:ext>
            </a:extLst>
          </p:cNvPr>
          <p:cNvSpPr txBox="1">
            <a:spLocks/>
          </p:cNvSpPr>
          <p:nvPr userDrawn="1"/>
        </p:nvSpPr>
        <p:spPr>
          <a:xfrm>
            <a:off x="8805338"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0"/>
            <a:fld id="{2C18C1E5-FB55-42F5-BD6D-9CC153FCDBE6}" type="slidenum">
              <a:rPr lang="es-ES" sz="1100" noProof="0" smtClean="0">
                <a:solidFill>
                  <a:schemeClr val="accent4"/>
                </a:solidFill>
              </a:rPr>
              <a:pPr algn="r" rtl="0"/>
              <a:t>‹Nº›</a:t>
            </a:fld>
            <a:endParaRPr lang="es-ES" sz="1100" noProof="0">
              <a:solidFill>
                <a:schemeClr val="accent4"/>
              </a:solidFill>
            </a:endParaRPr>
          </a:p>
        </p:txBody>
      </p:sp>
    </p:spTree>
    <p:extLst>
      <p:ext uri="{BB962C8B-B14F-4D97-AF65-F5344CB8AC3E}">
        <p14:creationId xmlns:p14="http://schemas.microsoft.com/office/powerpoint/2010/main" val="3148424357"/>
      </p:ext>
    </p:extLst>
  </p:cSld>
  <p:clrMap bg1="dk1" tx1="lt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710" r:id="rId19"/>
    <p:sldLayoutId id="2147483711" r:id="rId20"/>
    <p:sldLayoutId id="2147483715" r:id="rId21"/>
    <p:sldLayoutId id="2147483719" r:id="rId22"/>
    <p:sldLayoutId id="2147483677" r:id="rId23"/>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1.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Marcador de posición de imagen 12" descr="Edificio azul de cristal">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ágono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7" name="Título 6">
            <a:extLst>
              <a:ext uri="{FF2B5EF4-FFF2-40B4-BE49-F238E27FC236}">
                <a16:creationId xmlns:a16="http://schemas.microsoft.com/office/drawing/2014/main" id="{BD837CEB-1A69-4F72-95D4-054D82F09696}"/>
              </a:ext>
            </a:extLst>
          </p:cNvPr>
          <p:cNvSpPr>
            <a:spLocks noGrp="1"/>
          </p:cNvSpPr>
          <p:nvPr>
            <p:ph type="title"/>
          </p:nvPr>
        </p:nvSpPr>
        <p:spPr>
          <a:xfrm>
            <a:off x="4096846" y="2576760"/>
            <a:ext cx="4647909" cy="1695637"/>
          </a:xfrm>
        </p:spPr>
        <p:txBody>
          <a:bodyPr rtlCol="0"/>
          <a:lstStyle/>
          <a:p>
            <a:pPr rtl="0"/>
            <a:r>
              <a:rPr lang="es-ES" sz="3800" dirty="0"/>
              <a:t>Presentación</a:t>
            </a:r>
            <a:br>
              <a:rPr lang="es-ES" sz="3800" dirty="0"/>
            </a:br>
            <a:r>
              <a:rPr lang="es-ES" sz="3800" dirty="0"/>
              <a:t>proyecto olímpico </a:t>
            </a:r>
          </a:p>
        </p:txBody>
      </p:sp>
      <p:sp>
        <p:nvSpPr>
          <p:cNvPr id="8" name="Marcador de texto 7">
            <a:extLst>
              <a:ext uri="{FF2B5EF4-FFF2-40B4-BE49-F238E27FC236}">
                <a16:creationId xmlns:a16="http://schemas.microsoft.com/office/drawing/2014/main" id="{9FFAF4E3-C8A2-4861-A67E-040D885F84F1}"/>
              </a:ext>
            </a:extLst>
          </p:cNvPr>
          <p:cNvSpPr>
            <a:spLocks noGrp="1"/>
          </p:cNvSpPr>
          <p:nvPr>
            <p:ph type="body" sz="quarter" idx="11"/>
          </p:nvPr>
        </p:nvSpPr>
        <p:spPr/>
        <p:txBody>
          <a:bodyPr rtlCol="0">
            <a:normAutofit/>
          </a:bodyPr>
          <a:lstStyle/>
          <a:p>
            <a:pPr rtl="0"/>
            <a:r>
              <a:rPr lang="es-ES" dirty="0"/>
              <a:t>Proyecto </a:t>
            </a:r>
            <a:r>
              <a:rPr lang="es-ES" dirty="0" err="1"/>
              <a:t>distmax</a:t>
            </a:r>
            <a:r>
              <a:rPr lang="es-ES" dirty="0"/>
              <a:t> olimpiadas</a:t>
            </a:r>
          </a:p>
        </p:txBody>
      </p:sp>
      <p:sp>
        <p:nvSpPr>
          <p:cNvPr id="11" name="Marcador de texto 10">
            <a:extLst>
              <a:ext uri="{FF2B5EF4-FFF2-40B4-BE49-F238E27FC236}">
                <a16:creationId xmlns:a16="http://schemas.microsoft.com/office/drawing/2014/main" id="{E6DF5064-7AAC-4887-9BD5-FB6BC40A6768}"/>
              </a:ext>
            </a:extLst>
          </p:cNvPr>
          <p:cNvSpPr>
            <a:spLocks noGrp="1"/>
          </p:cNvSpPr>
          <p:nvPr>
            <p:ph type="body" sz="quarter" idx="13"/>
          </p:nvPr>
        </p:nvSpPr>
        <p:spPr/>
        <p:txBody>
          <a:bodyPr rtlCol="0"/>
          <a:lstStyle/>
          <a:p>
            <a:pPr rtl="0"/>
            <a:r>
              <a:rPr lang="es-ES" dirty="0"/>
              <a:t>7 de noviembre de 2024</a:t>
            </a:r>
          </a:p>
          <a:p>
            <a:pPr rtl="0"/>
            <a:r>
              <a:rPr lang="es-ES" dirty="0"/>
              <a:t>Alumno: Copes Jesús</a:t>
            </a:r>
          </a:p>
        </p:txBody>
      </p:sp>
      <p:sp>
        <p:nvSpPr>
          <p:cNvPr id="21" name="Hexágono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6" name="Hexágono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8" name="Hexágono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Hexágono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Tree>
    <p:extLst>
      <p:ext uri="{BB962C8B-B14F-4D97-AF65-F5344CB8AC3E}">
        <p14:creationId xmlns:p14="http://schemas.microsoft.com/office/powerpoint/2010/main" val="366599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1" name="Marcador de posición de imagen 10" descr="primer plano de un edificio">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a:blip r:embed="rId3"/>
          <a:srcRect l="15351" r="15351"/>
          <a:stretch>
            <a:fillRect/>
          </a:stretch>
        </p:blipFill>
        <p:spPr/>
      </p:pic>
      <p:sp>
        <p:nvSpPr>
          <p:cNvPr id="7" name="Marcador de texto 6">
            <a:extLst>
              <a:ext uri="{FF2B5EF4-FFF2-40B4-BE49-F238E27FC236}">
                <a16:creationId xmlns:a16="http://schemas.microsoft.com/office/drawing/2014/main" id="{B21C28F5-3CA3-4B78-B5C9-550C00BB3174}"/>
              </a:ext>
            </a:extLst>
          </p:cNvPr>
          <p:cNvSpPr>
            <a:spLocks noGrp="1"/>
          </p:cNvSpPr>
          <p:nvPr>
            <p:ph type="body" sz="quarter" idx="12"/>
          </p:nvPr>
        </p:nvSpPr>
        <p:spPr>
          <a:xfrm>
            <a:off x="660400" y="1748486"/>
            <a:ext cx="5328276" cy="4793982"/>
          </a:xfrm>
        </p:spPr>
        <p:txBody>
          <a:bodyPr rtlCol="0">
            <a:normAutofit fontScale="85000" lnSpcReduction="20000"/>
          </a:bodyPr>
          <a:lstStyle/>
          <a:p>
            <a:pPr algn="just" rtl="0"/>
            <a:r>
              <a:rPr lang="es-ES" dirty="0"/>
              <a:t>El objetivo principal es desafiar mis conocimiento  mediante un ejercicio propuesto en las olimpiadas mundiales de programación “2017 ICPC </a:t>
            </a:r>
            <a:r>
              <a:rPr lang="es-ES" dirty="0" err="1"/>
              <a:t>World</a:t>
            </a:r>
            <a:r>
              <a:rPr lang="es-ES" dirty="0"/>
              <a:t> </a:t>
            </a:r>
            <a:r>
              <a:rPr lang="es-ES" dirty="0" err="1"/>
              <a:t>Finals</a:t>
            </a:r>
            <a:r>
              <a:rPr lang="es-ES" dirty="0"/>
              <a:t>”.</a:t>
            </a:r>
            <a:br>
              <a:rPr lang="es-ES" dirty="0"/>
            </a:br>
            <a:r>
              <a:rPr lang="es-ES" dirty="0"/>
              <a:t>La idea de este ejercicio es poder interpretar una isla mediante un polígono en donde se ingresan las coordenadas manual o por medio de un archivo .CSV y poder calcular la distancia máxima dentro de la figura que simulara la pista de aterrizaje en la isla.  Luego de esta interpretación y procesamiento a los resultados los guardamos en un archivo .TXT para tener la información documentada.</a:t>
            </a:r>
          </a:p>
        </p:txBody>
      </p:sp>
      <p:sp>
        <p:nvSpPr>
          <p:cNvPr id="9" name="Título 8">
            <a:extLst>
              <a:ext uri="{FF2B5EF4-FFF2-40B4-BE49-F238E27FC236}">
                <a16:creationId xmlns:a16="http://schemas.microsoft.com/office/drawing/2014/main" id="{FEF304F5-32C5-4869-B185-859B567855A8}"/>
              </a:ext>
            </a:extLst>
          </p:cNvPr>
          <p:cNvSpPr>
            <a:spLocks noGrp="1"/>
          </p:cNvSpPr>
          <p:nvPr>
            <p:ph type="title"/>
          </p:nvPr>
        </p:nvSpPr>
        <p:spPr>
          <a:xfrm>
            <a:off x="660400" y="208740"/>
            <a:ext cx="4748727" cy="830997"/>
          </a:xfrm>
        </p:spPr>
        <p:txBody>
          <a:bodyPr rtlCol="0"/>
          <a:lstStyle/>
          <a:p>
            <a:pPr rtl="0"/>
            <a:r>
              <a:rPr lang="es-ES" dirty="0"/>
              <a:t>objetivo propuesto </a:t>
            </a:r>
          </a:p>
        </p:txBody>
      </p:sp>
    </p:spTree>
    <p:extLst>
      <p:ext uri="{BB962C8B-B14F-4D97-AF65-F5344CB8AC3E}">
        <p14:creationId xmlns:p14="http://schemas.microsoft.com/office/powerpoint/2010/main" val="13419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6F03AADD-A4FE-4CE8-944C-3F9C9777F0AB}"/>
              </a:ext>
            </a:extLst>
          </p:cNvPr>
          <p:cNvSpPr>
            <a:spLocks noGrp="1"/>
          </p:cNvSpPr>
          <p:nvPr>
            <p:ph type="body" sz="quarter" idx="12"/>
          </p:nvPr>
        </p:nvSpPr>
        <p:spPr>
          <a:xfrm>
            <a:off x="660400" y="2044700"/>
            <a:ext cx="5997976" cy="4394737"/>
          </a:xfrm>
        </p:spPr>
        <p:txBody>
          <a:bodyPr rtlCol="0">
            <a:normAutofit fontScale="92500" lnSpcReduction="20000"/>
          </a:bodyPr>
          <a:lstStyle/>
          <a:p>
            <a:pPr marL="0" indent="0" algn="just">
              <a:buNone/>
            </a:pPr>
            <a:r>
              <a:rPr lang="es-ES" dirty="0"/>
              <a:t>El proyecto consiste con la siguiente estructura:</a:t>
            </a:r>
            <a:br>
              <a:rPr lang="es-ES" dirty="0"/>
            </a:br>
            <a:endParaRPr lang="es-ES" dirty="0"/>
          </a:p>
          <a:p>
            <a:pPr algn="just"/>
            <a:r>
              <a:rPr lang="es-ES" dirty="0"/>
              <a:t>Dos archivos de reposición de datos, tanto para cargar los datos al programa como para la salida de la información procesada e informada al usuario.</a:t>
            </a:r>
          </a:p>
          <a:p>
            <a:pPr algn="just"/>
            <a:r>
              <a:rPr lang="es-ES" dirty="0"/>
              <a:t>Dos archivos estructurales en donde representan la codificación del programa, donde uno se muestra como una librería, en donde a función de esta puedo implementar las funciones y podre hacer un poco mas legible y melódico el código, por lo tanto, el otro archi es en donde esta la lógica codificada en donde se pone a puesta el objetivo y se manejan los archivos anterior mente mencionados</a:t>
            </a:r>
          </a:p>
        </p:txBody>
      </p:sp>
      <p:sp>
        <p:nvSpPr>
          <p:cNvPr id="5" name="Título 4">
            <a:extLst>
              <a:ext uri="{FF2B5EF4-FFF2-40B4-BE49-F238E27FC236}">
                <a16:creationId xmlns:a16="http://schemas.microsoft.com/office/drawing/2014/main" id="{91EF53E3-F88C-4203-A489-8C9D57513DF6}"/>
              </a:ext>
            </a:extLst>
          </p:cNvPr>
          <p:cNvSpPr>
            <a:spLocks noGrp="1"/>
          </p:cNvSpPr>
          <p:nvPr>
            <p:ph type="title"/>
          </p:nvPr>
        </p:nvSpPr>
        <p:spPr>
          <a:xfrm>
            <a:off x="660400" y="212785"/>
            <a:ext cx="5997977" cy="830997"/>
          </a:xfrm>
        </p:spPr>
        <p:txBody>
          <a:bodyPr rtlCol="0"/>
          <a:lstStyle/>
          <a:p>
            <a:pPr rtl="0"/>
            <a:r>
              <a:rPr lang="es-ES" dirty="0"/>
              <a:t>Estructura del proyecto</a:t>
            </a:r>
          </a:p>
        </p:txBody>
      </p:sp>
      <p:pic>
        <p:nvPicPr>
          <p:cNvPr id="19" name="Imagen 18">
            <a:extLst>
              <a:ext uri="{FF2B5EF4-FFF2-40B4-BE49-F238E27FC236}">
                <a16:creationId xmlns:a16="http://schemas.microsoft.com/office/drawing/2014/main" id="{3E731786-F7A9-240E-D9E4-3550F11CD2CE}"/>
              </a:ext>
            </a:extLst>
          </p:cNvPr>
          <p:cNvPicPr>
            <a:picLocks noChangeAspect="1"/>
          </p:cNvPicPr>
          <p:nvPr/>
        </p:nvPicPr>
        <p:blipFill>
          <a:blip r:embed="rId3"/>
          <a:stretch>
            <a:fillRect/>
          </a:stretch>
        </p:blipFill>
        <p:spPr>
          <a:xfrm>
            <a:off x="7495292" y="1681593"/>
            <a:ext cx="3541903" cy="3494813"/>
          </a:xfrm>
          <a:prstGeom prst="rect">
            <a:avLst/>
          </a:prstGeom>
        </p:spPr>
      </p:pic>
    </p:spTree>
    <p:extLst>
      <p:ext uri="{BB962C8B-B14F-4D97-AF65-F5344CB8AC3E}">
        <p14:creationId xmlns:p14="http://schemas.microsoft.com/office/powerpoint/2010/main" val="369677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67F211-ED25-4BED-862A-17F84B323349}"/>
              </a:ext>
            </a:extLst>
          </p:cNvPr>
          <p:cNvSpPr>
            <a:spLocks noGrp="1"/>
          </p:cNvSpPr>
          <p:nvPr>
            <p:ph type="title"/>
          </p:nvPr>
        </p:nvSpPr>
        <p:spPr>
          <a:xfrm>
            <a:off x="660400" y="319477"/>
            <a:ext cx="5913248" cy="830997"/>
          </a:xfrm>
        </p:spPr>
        <p:txBody>
          <a:bodyPr rtlCol="0"/>
          <a:lstStyle/>
          <a:p>
            <a:pPr rtl="0"/>
            <a:r>
              <a:rPr lang="es-ES" sz="3800" dirty="0"/>
              <a:t>La parte más importante </a:t>
            </a:r>
            <a:br>
              <a:rPr lang="es-ES" sz="3800" dirty="0"/>
            </a:br>
            <a:r>
              <a:rPr lang="es-ES" sz="3800" dirty="0"/>
              <a:t>del código</a:t>
            </a:r>
            <a:br>
              <a:rPr lang="es-ES" dirty="0"/>
            </a:br>
            <a:endParaRPr lang="es-ES" dirty="0"/>
          </a:p>
        </p:txBody>
      </p:sp>
      <p:sp>
        <p:nvSpPr>
          <p:cNvPr id="18" name="Hexágono 17">
            <a:extLst>
              <a:ext uri="{FF2B5EF4-FFF2-40B4-BE49-F238E27FC236}">
                <a16:creationId xmlns:a16="http://schemas.microsoft.com/office/drawing/2014/main" id="{F3A0DAD0-3E39-4BBF-88E4-5C3C306DCCBB}"/>
              </a:ext>
              <a:ext uri="{C183D7F6-B498-43B3-948B-1728B52AA6E4}">
                <adec:decorative xmlns:adec="http://schemas.microsoft.com/office/drawing/2017/decorative" val="1"/>
              </a:ext>
            </a:extLst>
          </p:cNvPr>
          <p:cNvSpPr/>
          <p:nvPr/>
        </p:nvSpPr>
        <p:spPr>
          <a:xfrm>
            <a:off x="609018" y="210501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3" name="CuadroTexto 2">
            <a:extLst>
              <a:ext uri="{FF2B5EF4-FFF2-40B4-BE49-F238E27FC236}">
                <a16:creationId xmlns:a16="http://schemas.microsoft.com/office/drawing/2014/main" id="{4E5D0D06-2367-4F44-2C43-350C5E00F8F5}"/>
              </a:ext>
            </a:extLst>
          </p:cNvPr>
          <p:cNvSpPr txBox="1"/>
          <p:nvPr/>
        </p:nvSpPr>
        <p:spPr>
          <a:xfrm>
            <a:off x="660400" y="3982160"/>
            <a:ext cx="4606531" cy="1169551"/>
          </a:xfrm>
          <a:prstGeom prst="rect">
            <a:avLst/>
          </a:prstGeom>
          <a:noFill/>
        </p:spPr>
        <p:txBody>
          <a:bodyPr wrap="square" rtlCol="0">
            <a:spAutoFit/>
          </a:bodyPr>
          <a:lstStyle/>
          <a:p>
            <a:pPr algn="just"/>
            <a:r>
              <a:rPr lang="es-ES" sz="1400" dirty="0"/>
              <a:t>Se usa para determinar si una línea trazada entre dos puntos cruzaría algún segmento del polígono. Este cálculo es crítico, ya que asegura que la distancia máxima calculada no cruce el contorno del polígono.</a:t>
            </a:r>
            <a:endParaRPr lang="es-AR" sz="1400" dirty="0"/>
          </a:p>
        </p:txBody>
      </p:sp>
      <p:pic>
        <p:nvPicPr>
          <p:cNvPr id="5" name="Imagen 4">
            <a:extLst>
              <a:ext uri="{FF2B5EF4-FFF2-40B4-BE49-F238E27FC236}">
                <a16:creationId xmlns:a16="http://schemas.microsoft.com/office/drawing/2014/main" id="{15279D1F-D562-57FD-469E-9E629B3D0928}"/>
              </a:ext>
            </a:extLst>
          </p:cNvPr>
          <p:cNvPicPr>
            <a:picLocks noChangeAspect="1"/>
          </p:cNvPicPr>
          <p:nvPr/>
        </p:nvPicPr>
        <p:blipFill>
          <a:blip r:embed="rId3"/>
          <a:stretch>
            <a:fillRect/>
          </a:stretch>
        </p:blipFill>
        <p:spPr>
          <a:xfrm>
            <a:off x="609018" y="1552401"/>
            <a:ext cx="5040000" cy="2363253"/>
          </a:xfrm>
          <a:prstGeom prst="rect">
            <a:avLst/>
          </a:prstGeom>
        </p:spPr>
      </p:pic>
      <p:pic>
        <p:nvPicPr>
          <p:cNvPr id="8" name="Imagen 7">
            <a:extLst>
              <a:ext uri="{FF2B5EF4-FFF2-40B4-BE49-F238E27FC236}">
                <a16:creationId xmlns:a16="http://schemas.microsoft.com/office/drawing/2014/main" id="{91C6EE42-024C-D86F-F8B7-581DA4BEB3F4}"/>
              </a:ext>
            </a:extLst>
          </p:cNvPr>
          <p:cNvPicPr>
            <a:picLocks noChangeAspect="1"/>
          </p:cNvPicPr>
          <p:nvPr/>
        </p:nvPicPr>
        <p:blipFill>
          <a:blip r:embed="rId4"/>
          <a:stretch>
            <a:fillRect/>
          </a:stretch>
        </p:blipFill>
        <p:spPr>
          <a:xfrm>
            <a:off x="6096000" y="1226826"/>
            <a:ext cx="5040000" cy="1280432"/>
          </a:xfrm>
          <a:prstGeom prst="rect">
            <a:avLst/>
          </a:prstGeom>
        </p:spPr>
      </p:pic>
      <p:sp>
        <p:nvSpPr>
          <p:cNvPr id="10" name="CuadroTexto 9">
            <a:extLst>
              <a:ext uri="{FF2B5EF4-FFF2-40B4-BE49-F238E27FC236}">
                <a16:creationId xmlns:a16="http://schemas.microsoft.com/office/drawing/2014/main" id="{50C2B85D-890C-4244-ADEA-44A7F3DB609C}"/>
              </a:ext>
            </a:extLst>
          </p:cNvPr>
          <p:cNvSpPr txBox="1"/>
          <p:nvPr/>
        </p:nvSpPr>
        <p:spPr>
          <a:xfrm>
            <a:off x="6096000" y="2616047"/>
            <a:ext cx="5040000" cy="1169551"/>
          </a:xfrm>
          <a:prstGeom prst="rect">
            <a:avLst/>
          </a:prstGeom>
          <a:noFill/>
        </p:spPr>
        <p:txBody>
          <a:bodyPr wrap="square" rtlCol="0">
            <a:spAutoFit/>
          </a:bodyPr>
          <a:lstStyle/>
          <a:p>
            <a:pPr algn="just"/>
            <a:r>
              <a:rPr lang="es-ES" sz="1400" dirty="0"/>
              <a:t>Divide cada segmento en NUM_DIVISIONES (100) partes, generando puntos intermedios. Estos puntos son necesarios para garantizar que se considera toda la longitud del segmento durante la búsqueda de la distancia máxima.</a:t>
            </a:r>
            <a:endParaRPr lang="es-AR" sz="1400" dirty="0"/>
          </a:p>
        </p:txBody>
      </p:sp>
      <p:pic>
        <p:nvPicPr>
          <p:cNvPr id="21" name="Imagen 20">
            <a:extLst>
              <a:ext uri="{FF2B5EF4-FFF2-40B4-BE49-F238E27FC236}">
                <a16:creationId xmlns:a16="http://schemas.microsoft.com/office/drawing/2014/main" id="{6A7A8E6C-3D69-3B46-EEB3-87A3E273DC78}"/>
              </a:ext>
            </a:extLst>
          </p:cNvPr>
          <p:cNvPicPr>
            <a:picLocks noChangeAspect="1"/>
          </p:cNvPicPr>
          <p:nvPr/>
        </p:nvPicPr>
        <p:blipFill>
          <a:blip r:embed="rId5"/>
          <a:stretch>
            <a:fillRect/>
          </a:stretch>
        </p:blipFill>
        <p:spPr>
          <a:xfrm>
            <a:off x="6096000" y="3857477"/>
            <a:ext cx="5040000" cy="1760769"/>
          </a:xfrm>
          <a:prstGeom prst="rect">
            <a:avLst/>
          </a:prstGeom>
        </p:spPr>
      </p:pic>
      <p:sp>
        <p:nvSpPr>
          <p:cNvPr id="22" name="CuadroTexto 21">
            <a:extLst>
              <a:ext uri="{FF2B5EF4-FFF2-40B4-BE49-F238E27FC236}">
                <a16:creationId xmlns:a16="http://schemas.microsoft.com/office/drawing/2014/main" id="{5CCFD90D-0105-003E-13C4-0DB8F8A819D0}"/>
              </a:ext>
            </a:extLst>
          </p:cNvPr>
          <p:cNvSpPr txBox="1"/>
          <p:nvPr/>
        </p:nvSpPr>
        <p:spPr>
          <a:xfrm>
            <a:off x="6032681" y="5618246"/>
            <a:ext cx="5166638" cy="1169551"/>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s-AR" altLang="es-AR" sz="1400" b="0" i="0" u="none" strike="noStrike" cap="none" normalizeH="0" baseline="0" dirty="0">
                <a:ln>
                  <a:noFill/>
                </a:ln>
                <a:solidFill>
                  <a:srgbClr val="ECECEC"/>
                </a:solidFill>
                <a:effectLst/>
                <a:latin typeface="Century Gothic (Cuerpo)"/>
              </a:rPr>
              <a:t>coordina la búsqueda de la distancia máxima, evaluando cada par de segmentos y sus puntos intermedios. Cada par de puntos generados se pasa a </a:t>
            </a:r>
            <a:r>
              <a:rPr kumimoji="0" lang="es-AR" altLang="es-AR" sz="1400" b="0" i="0" u="none" strike="noStrike" cap="none" normalizeH="0" baseline="0" dirty="0" err="1">
                <a:ln>
                  <a:noFill/>
                </a:ln>
                <a:solidFill>
                  <a:srgbClr val="ECECEC"/>
                </a:solidFill>
                <a:effectLst/>
                <a:latin typeface="Century Gothic (Cuerpo)"/>
              </a:rPr>
              <a:t>procesarPuntoA</a:t>
            </a:r>
            <a:r>
              <a:rPr kumimoji="0" lang="es-AR" altLang="es-AR" sz="1400" b="0" i="0" u="none" strike="noStrike" cap="none" normalizeH="0" baseline="0" dirty="0">
                <a:ln>
                  <a:noFill/>
                </a:ln>
                <a:solidFill>
                  <a:srgbClr val="ECECEC"/>
                </a:solidFill>
                <a:effectLst/>
                <a:latin typeface="Century Gothic (Cuerpo)"/>
              </a:rPr>
              <a:t>() y </a:t>
            </a:r>
            <a:r>
              <a:rPr kumimoji="0" lang="es-AR" altLang="es-AR" sz="1400" b="0" i="0" u="none" strike="noStrike" cap="none" normalizeH="0" baseline="0" dirty="0" err="1">
                <a:ln>
                  <a:noFill/>
                </a:ln>
                <a:solidFill>
                  <a:srgbClr val="ECECEC"/>
                </a:solidFill>
                <a:effectLst/>
                <a:latin typeface="Century Gothic (Cuerpo)"/>
              </a:rPr>
              <a:t>procesarPuntoB</a:t>
            </a:r>
            <a:r>
              <a:rPr kumimoji="0" lang="es-AR" altLang="es-AR" sz="1400" b="0" i="0" u="none" strike="noStrike" cap="none" normalizeH="0" baseline="0" dirty="0">
                <a:ln>
                  <a:noFill/>
                </a:ln>
                <a:solidFill>
                  <a:srgbClr val="ECECEC"/>
                </a:solidFill>
                <a:effectLst/>
                <a:latin typeface="Century Gothic (Cuerpo)"/>
              </a:rPr>
              <a:t>() para evaluar la distancia y verificar si hay intersecciones.</a:t>
            </a:r>
          </a:p>
        </p:txBody>
      </p:sp>
      <p:sp>
        <p:nvSpPr>
          <p:cNvPr id="31" name="Rectangle 6">
            <a:extLst>
              <a:ext uri="{FF2B5EF4-FFF2-40B4-BE49-F238E27FC236}">
                <a16:creationId xmlns:a16="http://schemas.microsoft.com/office/drawing/2014/main" id="{FE7C74E7-A824-E200-97DB-331C3DD37270}"/>
              </a:ext>
            </a:extLst>
          </p:cNvPr>
          <p:cNvSpPr>
            <a:spLocks noChangeArrowheads="1"/>
          </p:cNvSpPr>
          <p:nvPr/>
        </p:nvSpPr>
        <p:spPr bwMode="auto">
          <a:xfrm>
            <a:off x="0" y="-138499"/>
            <a:ext cx="65" cy="276999"/>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0671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D88C20CF-C1EE-4092-B52D-FD4AB2AB2508}"/>
              </a:ext>
            </a:extLst>
          </p:cNvPr>
          <p:cNvSpPr>
            <a:spLocks noGrp="1"/>
          </p:cNvSpPr>
          <p:nvPr>
            <p:ph type="title"/>
          </p:nvPr>
        </p:nvSpPr>
        <p:spPr>
          <a:xfrm>
            <a:off x="266424" y="354169"/>
            <a:ext cx="3315752" cy="700114"/>
          </a:xfrm>
          <a:prstGeom prst="rect">
            <a:avLst/>
          </a:prstGeom>
        </p:spPr>
        <p:txBody>
          <a:bodyPr rtlCol="0" anchor="ctr"/>
          <a:lstStyle/>
          <a:p>
            <a:pPr algn="ctr" rtl="0"/>
            <a:r>
              <a:rPr lang="es-ES" sz="4800" b="1" dirty="0">
                <a:solidFill>
                  <a:schemeClr val="tx1"/>
                </a:solidFill>
              </a:rPr>
              <a:t>Ejemplo 1:</a:t>
            </a:r>
          </a:p>
        </p:txBody>
      </p:sp>
      <p:sp>
        <p:nvSpPr>
          <p:cNvPr id="28" name="Marcador de texto 27">
            <a:extLst>
              <a:ext uri="{FF2B5EF4-FFF2-40B4-BE49-F238E27FC236}">
                <a16:creationId xmlns:a16="http://schemas.microsoft.com/office/drawing/2014/main" id="{FB6A1AA9-6253-98C9-C7F6-B12E27713782}"/>
              </a:ext>
            </a:extLst>
          </p:cNvPr>
          <p:cNvSpPr>
            <a:spLocks noGrp="1"/>
          </p:cNvSpPr>
          <p:nvPr>
            <p:ph type="body" sz="quarter" idx="11"/>
          </p:nvPr>
        </p:nvSpPr>
        <p:spPr>
          <a:xfrm>
            <a:off x="1020029" y="1347814"/>
            <a:ext cx="2139696" cy="5156017"/>
          </a:xfrm>
        </p:spPr>
        <p:txBody>
          <a:bodyPr>
            <a:normAutofit/>
          </a:bodyPr>
          <a:lstStyle/>
          <a:p>
            <a:pPr>
              <a:lnSpc>
                <a:spcPts val="1425"/>
              </a:lnSpc>
            </a:pPr>
            <a:r>
              <a:rPr lang="es-ES" dirty="0"/>
              <a:t>Coordenadas:</a:t>
            </a:r>
            <a:br>
              <a:rPr lang="es-ES" dirty="0"/>
            </a:br>
            <a:endParaRPr lang="es-ES" dirty="0"/>
          </a:p>
          <a:p>
            <a:pPr>
              <a:lnSpc>
                <a:spcPts val="1425"/>
              </a:lnSpc>
            </a:pPr>
            <a:r>
              <a:rPr lang="es-ES" dirty="0"/>
              <a:t>(0;3)</a:t>
            </a:r>
          </a:p>
          <a:p>
            <a:pPr>
              <a:lnSpc>
                <a:spcPts val="1425"/>
              </a:lnSpc>
            </a:pPr>
            <a:r>
              <a:rPr lang="es-ES" dirty="0"/>
              <a:t>(2;2)</a:t>
            </a:r>
          </a:p>
          <a:p>
            <a:pPr>
              <a:lnSpc>
                <a:spcPts val="1425"/>
              </a:lnSpc>
            </a:pPr>
            <a:r>
              <a:rPr lang="es-ES" dirty="0"/>
              <a:t>(1;0)</a:t>
            </a:r>
          </a:p>
          <a:p>
            <a:pPr>
              <a:lnSpc>
                <a:spcPts val="1425"/>
              </a:lnSpc>
            </a:pPr>
            <a:r>
              <a:rPr lang="es-ES" dirty="0"/>
              <a:t>(5;2)</a:t>
            </a:r>
          </a:p>
          <a:p>
            <a:pPr>
              <a:lnSpc>
                <a:spcPts val="1425"/>
              </a:lnSpc>
            </a:pPr>
            <a:r>
              <a:rPr lang="es-ES" dirty="0"/>
              <a:t>(6;1)</a:t>
            </a:r>
          </a:p>
          <a:p>
            <a:pPr>
              <a:lnSpc>
                <a:spcPts val="1425"/>
              </a:lnSpc>
            </a:pPr>
            <a:r>
              <a:rPr lang="es-ES" dirty="0"/>
              <a:t>(8;2)</a:t>
            </a:r>
          </a:p>
          <a:p>
            <a:pPr>
              <a:lnSpc>
                <a:spcPts val="1425"/>
              </a:lnSpc>
            </a:pPr>
            <a:r>
              <a:rPr lang="es-ES" dirty="0"/>
              <a:t>(9;0)</a:t>
            </a:r>
          </a:p>
          <a:p>
            <a:pPr>
              <a:lnSpc>
                <a:spcPts val="1425"/>
              </a:lnSpc>
            </a:pPr>
            <a:r>
              <a:rPr lang="es-ES" dirty="0"/>
              <a:t>(10;4)</a:t>
            </a:r>
          </a:p>
          <a:p>
            <a:pPr>
              <a:lnSpc>
                <a:spcPts val="1425"/>
              </a:lnSpc>
            </a:pPr>
            <a:r>
              <a:rPr lang="es-ES" dirty="0"/>
              <a:t>(7;10)</a:t>
            </a:r>
          </a:p>
          <a:p>
            <a:pPr>
              <a:lnSpc>
                <a:spcPts val="1425"/>
              </a:lnSpc>
            </a:pPr>
            <a:r>
              <a:rPr lang="es-ES" dirty="0"/>
              <a:t>(5;8)</a:t>
            </a:r>
          </a:p>
          <a:p>
            <a:pPr>
              <a:lnSpc>
                <a:spcPts val="1425"/>
              </a:lnSpc>
            </a:pPr>
            <a:r>
              <a:rPr lang="es-ES" dirty="0"/>
              <a:t>(4;5)</a:t>
            </a:r>
          </a:p>
          <a:p>
            <a:pPr>
              <a:lnSpc>
                <a:spcPts val="1425"/>
              </a:lnSpc>
            </a:pPr>
            <a:r>
              <a:rPr lang="es-ES" dirty="0"/>
              <a:t>(3;9)</a:t>
            </a:r>
          </a:p>
          <a:p>
            <a:pPr>
              <a:lnSpc>
                <a:spcPts val="1425"/>
              </a:lnSpc>
            </a:pPr>
            <a:r>
              <a:rPr lang="es-ES" dirty="0"/>
              <a:t>(0;9)</a:t>
            </a:r>
          </a:p>
          <a:p>
            <a:pPr>
              <a:lnSpc>
                <a:spcPts val="1425"/>
              </a:lnSpc>
            </a:pPr>
            <a:r>
              <a:rPr lang="es-ES" dirty="0"/>
              <a:t>(1;6)</a:t>
            </a:r>
            <a:endParaRPr lang="es-AR" dirty="0"/>
          </a:p>
        </p:txBody>
      </p:sp>
      <p:pic>
        <p:nvPicPr>
          <p:cNvPr id="44" name="Imagen 43">
            <a:extLst>
              <a:ext uri="{FF2B5EF4-FFF2-40B4-BE49-F238E27FC236}">
                <a16:creationId xmlns:a16="http://schemas.microsoft.com/office/drawing/2014/main" id="{BC5A1E80-24DA-F393-DA73-021C311EA2D6}"/>
              </a:ext>
            </a:extLst>
          </p:cNvPr>
          <p:cNvPicPr>
            <a:picLocks noChangeAspect="1"/>
          </p:cNvPicPr>
          <p:nvPr/>
        </p:nvPicPr>
        <p:blipFill>
          <a:blip r:embed="rId3"/>
          <a:stretch>
            <a:fillRect/>
          </a:stretch>
        </p:blipFill>
        <p:spPr>
          <a:xfrm>
            <a:off x="3991747" y="266208"/>
            <a:ext cx="6120000" cy="3162792"/>
          </a:xfrm>
          <a:prstGeom prst="rect">
            <a:avLst/>
          </a:prstGeom>
        </p:spPr>
      </p:pic>
      <p:pic>
        <p:nvPicPr>
          <p:cNvPr id="49" name="Imagen 48">
            <a:extLst>
              <a:ext uri="{FF2B5EF4-FFF2-40B4-BE49-F238E27FC236}">
                <a16:creationId xmlns:a16="http://schemas.microsoft.com/office/drawing/2014/main" id="{6FCFF925-64FD-1456-835D-ECA5E8EF4C0F}"/>
              </a:ext>
            </a:extLst>
          </p:cNvPr>
          <p:cNvPicPr>
            <a:picLocks noChangeAspect="1"/>
          </p:cNvPicPr>
          <p:nvPr/>
        </p:nvPicPr>
        <p:blipFill>
          <a:blip r:embed="rId4"/>
          <a:stretch>
            <a:fillRect/>
          </a:stretch>
        </p:blipFill>
        <p:spPr>
          <a:xfrm>
            <a:off x="6200124" y="4431792"/>
            <a:ext cx="5387393" cy="2160000"/>
          </a:xfrm>
          <a:prstGeom prst="rect">
            <a:avLst/>
          </a:prstGeom>
        </p:spPr>
      </p:pic>
      <p:sp>
        <p:nvSpPr>
          <p:cNvPr id="51" name="CuadroTexto 50">
            <a:extLst>
              <a:ext uri="{FF2B5EF4-FFF2-40B4-BE49-F238E27FC236}">
                <a16:creationId xmlns:a16="http://schemas.microsoft.com/office/drawing/2014/main" id="{632DD247-719F-A5E3-5217-A9F0440C4072}"/>
              </a:ext>
            </a:extLst>
          </p:cNvPr>
          <p:cNvSpPr txBox="1"/>
          <p:nvPr/>
        </p:nvSpPr>
        <p:spPr>
          <a:xfrm>
            <a:off x="4327301" y="5138305"/>
            <a:ext cx="1768699" cy="369332"/>
          </a:xfrm>
          <a:prstGeom prst="rect">
            <a:avLst/>
          </a:prstGeom>
          <a:noFill/>
        </p:spPr>
        <p:txBody>
          <a:bodyPr wrap="square" rtlCol="0">
            <a:spAutoFit/>
          </a:bodyPr>
          <a:lstStyle/>
          <a:p>
            <a:r>
              <a:rPr lang="es-ES" dirty="0"/>
              <a:t>RESULTADO</a:t>
            </a:r>
            <a:endParaRPr lang="es-AR" dirty="0"/>
          </a:p>
        </p:txBody>
      </p:sp>
      <p:sp>
        <p:nvSpPr>
          <p:cNvPr id="53" name="CuadroTexto 52">
            <a:extLst>
              <a:ext uri="{FF2B5EF4-FFF2-40B4-BE49-F238E27FC236}">
                <a16:creationId xmlns:a16="http://schemas.microsoft.com/office/drawing/2014/main" id="{4F33CFF8-A8B7-6A69-86B1-DAA530FF2FAA}"/>
              </a:ext>
            </a:extLst>
          </p:cNvPr>
          <p:cNvSpPr txBox="1"/>
          <p:nvPr/>
        </p:nvSpPr>
        <p:spPr>
          <a:xfrm>
            <a:off x="10287621" y="1478272"/>
            <a:ext cx="1768699" cy="369332"/>
          </a:xfrm>
          <a:prstGeom prst="rect">
            <a:avLst/>
          </a:prstGeom>
          <a:noFill/>
        </p:spPr>
        <p:txBody>
          <a:bodyPr wrap="square" rtlCol="0">
            <a:spAutoFit/>
          </a:bodyPr>
          <a:lstStyle/>
          <a:p>
            <a:r>
              <a:rPr lang="es-ES" dirty="0"/>
              <a:t>FIGURA</a:t>
            </a:r>
            <a:endParaRPr lang="es-AR" dirty="0"/>
          </a:p>
        </p:txBody>
      </p:sp>
    </p:spTree>
    <p:extLst>
      <p:ext uri="{BB962C8B-B14F-4D97-AF65-F5344CB8AC3E}">
        <p14:creationId xmlns:p14="http://schemas.microsoft.com/office/powerpoint/2010/main" val="3401748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AEC2E-EF8B-9168-3604-77EF5296E3B3}"/>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D1C98397-83E8-BA7E-9B81-CF8FE263A02A}"/>
              </a:ext>
            </a:extLst>
          </p:cNvPr>
          <p:cNvSpPr>
            <a:spLocks noGrp="1"/>
          </p:cNvSpPr>
          <p:nvPr>
            <p:ph type="title"/>
          </p:nvPr>
        </p:nvSpPr>
        <p:spPr>
          <a:xfrm>
            <a:off x="266424" y="354169"/>
            <a:ext cx="3315752" cy="700114"/>
          </a:xfrm>
          <a:prstGeom prst="rect">
            <a:avLst/>
          </a:prstGeom>
        </p:spPr>
        <p:txBody>
          <a:bodyPr rtlCol="0" anchor="ctr"/>
          <a:lstStyle/>
          <a:p>
            <a:pPr algn="ctr" rtl="0"/>
            <a:r>
              <a:rPr lang="es-ES" sz="4800" b="1" dirty="0">
                <a:solidFill>
                  <a:schemeClr val="tx1"/>
                </a:solidFill>
              </a:rPr>
              <a:t>Ejemplo 1:</a:t>
            </a:r>
          </a:p>
        </p:txBody>
      </p:sp>
      <p:sp>
        <p:nvSpPr>
          <p:cNvPr id="28" name="Marcador de texto 27">
            <a:extLst>
              <a:ext uri="{FF2B5EF4-FFF2-40B4-BE49-F238E27FC236}">
                <a16:creationId xmlns:a16="http://schemas.microsoft.com/office/drawing/2014/main" id="{D0F117C7-2587-F706-D695-2E668B2DB56C}"/>
              </a:ext>
            </a:extLst>
          </p:cNvPr>
          <p:cNvSpPr>
            <a:spLocks noGrp="1"/>
          </p:cNvSpPr>
          <p:nvPr>
            <p:ph type="body" sz="quarter" idx="11"/>
          </p:nvPr>
        </p:nvSpPr>
        <p:spPr>
          <a:xfrm>
            <a:off x="3956304" y="64083"/>
            <a:ext cx="2139696" cy="5156017"/>
          </a:xfrm>
        </p:spPr>
        <p:txBody>
          <a:bodyPr>
            <a:normAutofit/>
          </a:bodyPr>
          <a:lstStyle/>
          <a:p>
            <a:pPr>
              <a:lnSpc>
                <a:spcPts val="1425"/>
              </a:lnSpc>
            </a:pPr>
            <a:r>
              <a:rPr lang="es-ES" dirty="0"/>
              <a:t>Coordenadas:</a:t>
            </a:r>
            <a:br>
              <a:rPr lang="es-ES" dirty="0"/>
            </a:br>
            <a:endParaRPr lang="es-ES" dirty="0"/>
          </a:p>
          <a:p>
            <a:pPr>
              <a:lnSpc>
                <a:spcPts val="1425"/>
              </a:lnSpc>
            </a:pPr>
            <a:r>
              <a:rPr lang="es-ES" dirty="0"/>
              <a:t>(0;2)</a:t>
            </a:r>
          </a:p>
          <a:p>
            <a:pPr>
              <a:lnSpc>
                <a:spcPts val="1425"/>
              </a:lnSpc>
            </a:pPr>
            <a:r>
              <a:rPr lang="es-ES" dirty="0"/>
              <a:t>(4;0)</a:t>
            </a:r>
          </a:p>
          <a:p>
            <a:pPr>
              <a:lnSpc>
                <a:spcPts val="1425"/>
              </a:lnSpc>
            </a:pPr>
            <a:r>
              <a:rPr lang="es-ES" dirty="0"/>
              <a:t>(4;2)</a:t>
            </a:r>
          </a:p>
          <a:p>
            <a:pPr>
              <a:lnSpc>
                <a:spcPts val="1425"/>
              </a:lnSpc>
            </a:pPr>
            <a:r>
              <a:rPr lang="es-ES" dirty="0"/>
              <a:t>(7;5)</a:t>
            </a:r>
          </a:p>
          <a:p>
            <a:pPr>
              <a:lnSpc>
                <a:spcPts val="1425"/>
              </a:lnSpc>
            </a:pPr>
            <a:r>
              <a:rPr lang="es-ES" dirty="0"/>
              <a:t>(5;7)</a:t>
            </a:r>
          </a:p>
          <a:p>
            <a:pPr>
              <a:lnSpc>
                <a:spcPts val="1425"/>
              </a:lnSpc>
            </a:pPr>
            <a:r>
              <a:rPr lang="es-ES" dirty="0"/>
              <a:t>(3;5)</a:t>
            </a:r>
          </a:p>
          <a:p>
            <a:pPr>
              <a:lnSpc>
                <a:spcPts val="1425"/>
              </a:lnSpc>
            </a:pPr>
            <a:r>
              <a:rPr lang="es-ES" dirty="0"/>
              <a:t>(0;5)</a:t>
            </a:r>
          </a:p>
        </p:txBody>
      </p:sp>
      <p:sp>
        <p:nvSpPr>
          <p:cNvPr id="51" name="CuadroTexto 50">
            <a:extLst>
              <a:ext uri="{FF2B5EF4-FFF2-40B4-BE49-F238E27FC236}">
                <a16:creationId xmlns:a16="http://schemas.microsoft.com/office/drawing/2014/main" id="{D42EBE30-3308-27BB-C68D-7A281072E116}"/>
              </a:ext>
            </a:extLst>
          </p:cNvPr>
          <p:cNvSpPr txBox="1"/>
          <p:nvPr/>
        </p:nvSpPr>
        <p:spPr>
          <a:xfrm>
            <a:off x="10546064" y="1364795"/>
            <a:ext cx="1768699" cy="369332"/>
          </a:xfrm>
          <a:prstGeom prst="rect">
            <a:avLst/>
          </a:prstGeom>
          <a:noFill/>
        </p:spPr>
        <p:txBody>
          <a:bodyPr wrap="square" rtlCol="0">
            <a:spAutoFit/>
          </a:bodyPr>
          <a:lstStyle/>
          <a:p>
            <a:r>
              <a:rPr lang="es-ES" dirty="0"/>
              <a:t>RESULTADO</a:t>
            </a:r>
            <a:endParaRPr lang="es-AR" dirty="0"/>
          </a:p>
        </p:txBody>
      </p:sp>
      <p:sp>
        <p:nvSpPr>
          <p:cNvPr id="53" name="CuadroTexto 52">
            <a:extLst>
              <a:ext uri="{FF2B5EF4-FFF2-40B4-BE49-F238E27FC236}">
                <a16:creationId xmlns:a16="http://schemas.microsoft.com/office/drawing/2014/main" id="{F7E38697-4FE6-753D-A5B9-3AE1D0DAC55E}"/>
              </a:ext>
            </a:extLst>
          </p:cNvPr>
          <p:cNvSpPr txBox="1"/>
          <p:nvPr/>
        </p:nvSpPr>
        <p:spPr>
          <a:xfrm>
            <a:off x="6486334" y="4755823"/>
            <a:ext cx="1768699" cy="369332"/>
          </a:xfrm>
          <a:prstGeom prst="rect">
            <a:avLst/>
          </a:prstGeom>
          <a:noFill/>
        </p:spPr>
        <p:txBody>
          <a:bodyPr wrap="square" rtlCol="0">
            <a:spAutoFit/>
          </a:bodyPr>
          <a:lstStyle/>
          <a:p>
            <a:r>
              <a:rPr lang="es-ES" dirty="0"/>
              <a:t>FIGURA</a:t>
            </a:r>
            <a:endParaRPr lang="es-AR" dirty="0"/>
          </a:p>
        </p:txBody>
      </p:sp>
      <p:pic>
        <p:nvPicPr>
          <p:cNvPr id="4" name="Imagen 3">
            <a:extLst>
              <a:ext uri="{FF2B5EF4-FFF2-40B4-BE49-F238E27FC236}">
                <a16:creationId xmlns:a16="http://schemas.microsoft.com/office/drawing/2014/main" id="{29B843D7-F1EA-2C95-5933-375CC14E96D2}"/>
              </a:ext>
            </a:extLst>
          </p:cNvPr>
          <p:cNvPicPr>
            <a:picLocks noChangeAspect="1"/>
          </p:cNvPicPr>
          <p:nvPr/>
        </p:nvPicPr>
        <p:blipFill>
          <a:blip r:embed="rId3"/>
          <a:stretch>
            <a:fillRect/>
          </a:stretch>
        </p:blipFill>
        <p:spPr>
          <a:xfrm>
            <a:off x="266424" y="3200434"/>
            <a:ext cx="6120000" cy="3110778"/>
          </a:xfrm>
          <a:prstGeom prst="rect">
            <a:avLst/>
          </a:prstGeom>
        </p:spPr>
      </p:pic>
      <p:pic>
        <p:nvPicPr>
          <p:cNvPr id="6" name="Imagen 5">
            <a:extLst>
              <a:ext uri="{FF2B5EF4-FFF2-40B4-BE49-F238E27FC236}">
                <a16:creationId xmlns:a16="http://schemas.microsoft.com/office/drawing/2014/main" id="{E27512D2-5917-C154-C96E-D25BBDC661AE}"/>
              </a:ext>
            </a:extLst>
          </p:cNvPr>
          <p:cNvPicPr>
            <a:picLocks noChangeAspect="1"/>
          </p:cNvPicPr>
          <p:nvPr/>
        </p:nvPicPr>
        <p:blipFill>
          <a:blip r:embed="rId4"/>
          <a:stretch>
            <a:fillRect/>
          </a:stretch>
        </p:blipFill>
        <p:spPr>
          <a:xfrm>
            <a:off x="6486334" y="64083"/>
            <a:ext cx="3941999" cy="3600000"/>
          </a:xfrm>
          <a:prstGeom prst="rect">
            <a:avLst/>
          </a:prstGeom>
        </p:spPr>
      </p:pic>
    </p:spTree>
    <p:extLst>
      <p:ext uri="{BB962C8B-B14F-4D97-AF65-F5344CB8AC3E}">
        <p14:creationId xmlns:p14="http://schemas.microsoft.com/office/powerpoint/2010/main" val="24220813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1124</TotalTime>
  <Words>431</Words>
  <Application>Microsoft Office PowerPoint</Application>
  <PresentationFormat>Panorámica</PresentationFormat>
  <Paragraphs>49</Paragraphs>
  <Slides>6</Slides>
  <Notes>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6</vt:i4>
      </vt:variant>
    </vt:vector>
  </HeadingPairs>
  <TitlesOfParts>
    <vt:vector size="13" baseType="lpstr">
      <vt:lpstr>Arial</vt:lpstr>
      <vt:lpstr>Calibri</vt:lpstr>
      <vt:lpstr>Century Gothic</vt:lpstr>
      <vt:lpstr>Century Gothic (Cuerpo)</vt:lpstr>
      <vt:lpstr>Wingdings</vt:lpstr>
      <vt:lpstr>Wingdings 3</vt:lpstr>
      <vt:lpstr>Ion</vt:lpstr>
      <vt:lpstr>Presentación proyecto olímpico </vt:lpstr>
      <vt:lpstr>objetivo propuesto </vt:lpstr>
      <vt:lpstr>Estructura del proyecto</vt:lpstr>
      <vt:lpstr>La parte más importante  del código </vt:lpstr>
      <vt:lpstr>Ejemplo 1:</vt:lpstr>
      <vt:lpstr>Ejemplo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jesus copes</dc:creator>
  <cp:lastModifiedBy>jesus copes</cp:lastModifiedBy>
  <cp:revision>1</cp:revision>
  <dcterms:created xsi:type="dcterms:W3CDTF">2024-11-07T01:12:46Z</dcterms:created>
  <dcterms:modified xsi:type="dcterms:W3CDTF">2024-11-07T19:57:35Z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