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18" r:id="rId10"/>
    <p:sldId id="319" r:id="rId11"/>
    <p:sldId id="320" r:id="rId12"/>
    <p:sldId id="307" r:id="rId13"/>
    <p:sldId id="312" r:id="rId14"/>
    <p:sldId id="309" r:id="rId15"/>
    <p:sldId id="308" r:id="rId16"/>
    <p:sldId id="310" r:id="rId17"/>
    <p:sldId id="31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67" d="100"/>
          <a:sy n="67" d="100"/>
        </p:scale>
        <p:origin x="-1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692576" y="2700357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Base </a:t>
            </a:r>
          </a:p>
          <a:p>
            <a:pPr algn="ctr"/>
            <a:r>
              <a:rPr lang="en-US" sz="1200" dirty="0"/>
              <a:t>Ground</a:t>
            </a:r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Garage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Kitchen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Hall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Living  Room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 smtClean="0"/>
              <a:t>Front door</a:t>
            </a:r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 smtClean="0"/>
              <a:t>Garden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Cloub</a:t>
            </a:r>
            <a:r>
              <a:rPr lang="en-US" sz="1200" dirty="0" smtClean="0"/>
              <a:t> Storage</a:t>
            </a:r>
            <a:endParaRPr lang="en-US" sz="1200" dirty="0" smtClean="0"/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  <a:endParaRPr lang="en-US" sz="1200" dirty="0" smtClean="0"/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Garage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Bulbs</a:t>
            </a:r>
          </a:p>
          <a:p>
            <a:pPr algn="ctr"/>
            <a:r>
              <a:rPr lang="en-US" sz="1200" dirty="0" smtClean="0"/>
              <a:t>in House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Kitchen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Hall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Living  Room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 smtClean="0"/>
              <a:t>Front door</a:t>
            </a:r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 smtClean="0"/>
              <a:t>Garden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PiZorg</a:t>
            </a:r>
            <a:endParaRPr lang="en-US" sz="1200" dirty="0" smtClean="0"/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  <a:endParaRPr lang="en-US" sz="1200" dirty="0" smtClean="0"/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Cloub</a:t>
            </a:r>
            <a:r>
              <a:rPr lang="en-US" sz="1200" dirty="0" smtClean="0"/>
              <a:t> Storage</a:t>
            </a:r>
            <a:endParaRPr lang="en-US" sz="1200" dirty="0" smtClean="0"/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ources\plaatsoft\plaatprotect.git\screenshots\hom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urces\plaatsoft\plaatprotect.git\screenshots\zwav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ources\plaatsoft\plaatprotect.git\screenshots\hu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ources\plaatsoft\plaatprotect.git\screenshots\notification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measure.</a:t>
            </a:r>
          </a:p>
          <a:p>
            <a:r>
              <a:rPr lang="en-US" sz="2800" dirty="0" smtClean="0"/>
              <a:t>Web enabled</a:t>
            </a:r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80" y="4934800"/>
            <a:ext cx="687423" cy="6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Garage</a:t>
            </a:r>
          </a:p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Garage </a:t>
            </a:r>
          </a:p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160681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http://www.glenn-packer.net/Technology/GetImage/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0745"/>
            <a:ext cx="1055439" cy="11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kstvak 87"/>
          <p:cNvSpPr txBox="1"/>
          <p:nvPr/>
        </p:nvSpPr>
        <p:spPr>
          <a:xfrm>
            <a:off x="4583429" y="440076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 Event</a:t>
            </a:r>
          </a:p>
          <a:p>
            <a:pPr algn="ctr"/>
            <a:r>
              <a:rPr lang="en-US" sz="1200" dirty="0" smtClean="0"/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445</Words>
  <Application>Microsoft Office PowerPoint</Application>
  <PresentationFormat>On-screen Show (4:3)</PresentationFormat>
  <Paragraphs>258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PowerPoint Presentation</vt:lpstr>
      <vt:lpstr>PowerPoint Presentation</vt:lpstr>
      <vt:lpstr>Scenario – Home</vt:lpstr>
      <vt:lpstr>Scenario – Sleep</vt:lpstr>
      <vt:lpstr>Scenario –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527</cp:revision>
  <dcterms:created xsi:type="dcterms:W3CDTF">2016-03-03T17:44:01Z</dcterms:created>
  <dcterms:modified xsi:type="dcterms:W3CDTF">2016-07-05T07:44:19Z</dcterms:modified>
</cp:coreProperties>
</file>