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9"/>
  </p:notesMasterIdLst>
  <p:sldIdLst>
    <p:sldId id="301" r:id="rId2"/>
    <p:sldId id="315" r:id="rId3"/>
    <p:sldId id="316" r:id="rId4"/>
    <p:sldId id="293" r:id="rId5"/>
    <p:sldId id="303" r:id="rId6"/>
    <p:sldId id="300" r:id="rId7"/>
    <p:sldId id="304" r:id="rId8"/>
    <p:sldId id="298" r:id="rId9"/>
    <p:sldId id="318" r:id="rId10"/>
    <p:sldId id="319" r:id="rId11"/>
    <p:sldId id="320" r:id="rId12"/>
    <p:sldId id="307" r:id="rId13"/>
    <p:sldId id="312" r:id="rId14"/>
    <p:sldId id="309" r:id="rId15"/>
    <p:sldId id="308" r:id="rId16"/>
    <p:sldId id="310" r:id="rId17"/>
    <p:sldId id="317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 autoAdjust="0"/>
    <p:restoredTop sz="94713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50F4F-C5AF-4494-B3CA-9201F9D52D46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80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PlaatProtect</a:t>
            </a:r>
            <a:br>
              <a:rPr lang="nl-NL" sz="4400" b="1" noProof="0" dirty="0" smtClean="0"/>
            </a:br>
            <a:r>
              <a:rPr lang="nl-NL" sz="4400" noProof="0" dirty="0" smtClean="0"/>
              <a:t>(</a:t>
            </a:r>
            <a:r>
              <a:rPr lang="en-US" sz="4400" dirty="0"/>
              <a:t>Burglar / Fire Alarm Centre</a:t>
            </a:r>
            <a:r>
              <a:rPr lang="nl-NL" sz="4400" noProof="0" dirty="0" smtClean="0"/>
              <a:t>)</a:t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(Principal IT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Sleep</a:t>
            </a:r>
            <a:endParaRPr lang="nl-NL" sz="4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910073" y="4400765"/>
            <a:ext cx="1189064" cy="185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54149" y="2458742"/>
            <a:ext cx="677891" cy="176363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12" name="Tekstvak 87"/>
          <p:cNvSpPr txBox="1"/>
          <p:nvPr/>
        </p:nvSpPr>
        <p:spPr>
          <a:xfrm>
            <a:off x="4495926" y="1070950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 Bulbs</a:t>
            </a:r>
            <a:endParaRPr lang="en-US" sz="1200" dirty="0" smtClean="0"/>
          </a:p>
        </p:txBody>
      </p:sp>
      <p:sp>
        <p:nvSpPr>
          <p:cNvPr id="13" name="Tekstvak 87"/>
          <p:cNvSpPr txBox="1"/>
          <p:nvPr/>
        </p:nvSpPr>
        <p:spPr>
          <a:xfrm>
            <a:off x="1951287" y="4028121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Vibration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sp>
        <p:nvSpPr>
          <p:cNvPr id="14" name="Tekstvak 87"/>
          <p:cNvSpPr txBox="1"/>
          <p:nvPr/>
        </p:nvSpPr>
        <p:spPr>
          <a:xfrm>
            <a:off x="4495926" y="3040313"/>
            <a:ext cx="110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Activate</a:t>
            </a:r>
          </a:p>
          <a:p>
            <a:pPr algn="ctr"/>
            <a:r>
              <a:rPr lang="en-US" sz="1200" dirty="0"/>
              <a:t>s</a:t>
            </a:r>
            <a:r>
              <a:rPr lang="en-US" sz="1200" dirty="0" smtClean="0"/>
              <a:t>ome</a:t>
            </a:r>
            <a:endParaRPr lang="en-US" sz="1200" dirty="0"/>
          </a:p>
          <a:p>
            <a:pPr algn="ctr"/>
            <a:r>
              <a:rPr lang="en-US" sz="1200" dirty="0" smtClean="0"/>
              <a:t>Light Bulbs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4149" y="3810649"/>
            <a:ext cx="3342187" cy="60863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67" y="2911112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kstvak 87"/>
          <p:cNvSpPr txBox="1"/>
          <p:nvPr/>
        </p:nvSpPr>
        <p:spPr>
          <a:xfrm>
            <a:off x="410693" y="286552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  <a:endParaRPr lang="en-US" sz="1200" dirty="0" smtClean="0"/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49" name="Tekstvak 87"/>
          <p:cNvSpPr txBox="1"/>
          <p:nvPr/>
        </p:nvSpPr>
        <p:spPr>
          <a:xfrm>
            <a:off x="275782" y="381064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  <a:endParaRPr lang="en-US" sz="1200" dirty="0" smtClean="0"/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50" name="Tekstvak 87"/>
          <p:cNvSpPr txBox="1"/>
          <p:nvPr/>
        </p:nvSpPr>
        <p:spPr>
          <a:xfrm>
            <a:off x="275782" y="4798746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  <a:endParaRPr lang="en-US" sz="1200" dirty="0" smtClean="0"/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51" name="Tekstvak 87"/>
          <p:cNvSpPr txBox="1"/>
          <p:nvPr/>
        </p:nvSpPr>
        <p:spPr>
          <a:xfrm>
            <a:off x="485776" y="5781903"/>
            <a:ext cx="110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  <a:endParaRPr lang="en-US" sz="1200" dirty="0" smtClean="0"/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52" y="387767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4" y="475193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09" y="5691825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0219" y="1725530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kstvak 87"/>
          <p:cNvSpPr txBox="1"/>
          <p:nvPr/>
        </p:nvSpPr>
        <p:spPr>
          <a:xfrm>
            <a:off x="478246" y="1789587"/>
            <a:ext cx="97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  <a:endParaRPr lang="en-US" sz="1200" dirty="0" smtClean="0"/>
          </a:p>
        </p:txBody>
      </p:sp>
      <p:sp>
        <p:nvSpPr>
          <p:cNvPr id="57" name="Tekstvak 87"/>
          <p:cNvSpPr txBox="1"/>
          <p:nvPr/>
        </p:nvSpPr>
        <p:spPr>
          <a:xfrm>
            <a:off x="1239015" y="978618"/>
            <a:ext cx="88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  <a:endParaRPr lang="en-US" sz="1200" dirty="0" smtClean="0"/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3489" y="994813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10" y="1440284"/>
            <a:ext cx="872708" cy="8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23" y="1446330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28" y="1400707"/>
            <a:ext cx="883778" cy="88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>
            <a:off x="2333076" y="2371509"/>
            <a:ext cx="800641" cy="165661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87"/>
          <p:cNvSpPr txBox="1"/>
          <p:nvPr/>
        </p:nvSpPr>
        <p:spPr>
          <a:xfrm>
            <a:off x="2442738" y="2592915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Detected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61" y="3094373"/>
            <a:ext cx="663263" cy="10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kstvak 87"/>
          <p:cNvSpPr txBox="1"/>
          <p:nvPr/>
        </p:nvSpPr>
        <p:spPr>
          <a:xfrm>
            <a:off x="7780133" y="4142287"/>
            <a:ext cx="55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104" name="Tekstvak 87"/>
          <p:cNvSpPr txBox="1"/>
          <p:nvPr/>
        </p:nvSpPr>
        <p:spPr>
          <a:xfrm>
            <a:off x="5627285" y="4105427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</a:t>
            </a:r>
          </a:p>
          <a:p>
            <a:pPr algn="ctr"/>
            <a:r>
              <a:rPr lang="en-US" sz="1200" dirty="0" smtClean="0"/>
              <a:t>Horn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18635" y="5049931"/>
            <a:ext cx="730609" cy="55518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96659" y="5260959"/>
            <a:ext cx="602339" cy="52094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</a:t>
            </a:r>
            <a:r>
              <a:rPr lang="en-US" sz="1200" dirty="0" smtClean="0"/>
              <a:t>Storage</a:t>
            </a:r>
          </a:p>
        </p:txBody>
      </p:sp>
      <p:sp>
        <p:nvSpPr>
          <p:cNvPr id="43" name="Tekstvak 87"/>
          <p:cNvSpPr txBox="1"/>
          <p:nvPr/>
        </p:nvSpPr>
        <p:spPr>
          <a:xfrm>
            <a:off x="4093871" y="5553325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</a:t>
            </a:r>
          </a:p>
          <a:p>
            <a:pPr algn="ctr"/>
            <a:r>
              <a:rPr lang="en-US" sz="1200" dirty="0" smtClean="0"/>
              <a:t>Stream</a:t>
            </a:r>
          </a:p>
        </p:txBody>
      </p:sp>
      <p:sp>
        <p:nvSpPr>
          <p:cNvPr id="44" name="Tekstvak 87"/>
          <p:cNvSpPr txBox="1"/>
          <p:nvPr/>
        </p:nvSpPr>
        <p:spPr>
          <a:xfrm>
            <a:off x="4447442" y="4913023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</a:p>
          <a:p>
            <a:pPr algn="ctr"/>
            <a:r>
              <a:rPr lang="en-US" sz="12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573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</a:t>
            </a:r>
            <a:r>
              <a:rPr lang="nl-NL" sz="4400" dirty="0" err="1" smtClean="0"/>
              <a:t>Away</a:t>
            </a:r>
            <a:endParaRPr lang="nl-NL" sz="4400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67" y="2911112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4254149" y="2477528"/>
            <a:ext cx="795095" cy="140014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87"/>
          <p:cNvSpPr txBox="1"/>
          <p:nvPr/>
        </p:nvSpPr>
        <p:spPr>
          <a:xfrm>
            <a:off x="410693" y="286552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  <a:endParaRPr lang="en-US" sz="1200" dirty="0" smtClean="0"/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11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14" name="Tekstvak 87"/>
          <p:cNvSpPr txBox="1"/>
          <p:nvPr/>
        </p:nvSpPr>
        <p:spPr>
          <a:xfrm>
            <a:off x="3660508" y="2549605"/>
            <a:ext cx="110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</a:p>
          <a:p>
            <a:pPr algn="ctr"/>
            <a:r>
              <a:rPr lang="en-US" sz="1200" dirty="0" smtClean="0"/>
              <a:t>all</a:t>
            </a:r>
          </a:p>
          <a:p>
            <a:pPr algn="ctr"/>
            <a:r>
              <a:rPr lang="en-US" sz="1200" dirty="0" smtClean="0"/>
              <a:t>Light </a:t>
            </a:r>
            <a:r>
              <a:rPr lang="en-US" sz="1200" dirty="0" smtClean="0"/>
              <a:t>Bulbs</a:t>
            </a:r>
            <a:endParaRPr lang="en-US" sz="1200" dirty="0" smtClean="0"/>
          </a:p>
        </p:txBody>
      </p:sp>
      <p:sp>
        <p:nvSpPr>
          <p:cNvPr id="21" name="Tekstvak 87"/>
          <p:cNvSpPr txBox="1"/>
          <p:nvPr/>
        </p:nvSpPr>
        <p:spPr>
          <a:xfrm>
            <a:off x="275782" y="381064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  <a:endParaRPr lang="en-US" sz="1200" dirty="0" smtClean="0"/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22" name="Tekstvak 87"/>
          <p:cNvSpPr txBox="1"/>
          <p:nvPr/>
        </p:nvSpPr>
        <p:spPr>
          <a:xfrm>
            <a:off x="275782" y="4798746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  <a:endParaRPr lang="en-US" sz="1200" dirty="0" smtClean="0"/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23" name="Tekstvak 87"/>
          <p:cNvSpPr txBox="1"/>
          <p:nvPr/>
        </p:nvSpPr>
        <p:spPr>
          <a:xfrm>
            <a:off x="485776" y="5781903"/>
            <a:ext cx="110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  <a:endParaRPr lang="en-US" sz="1200" dirty="0" smtClean="0"/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90" y="405256"/>
            <a:ext cx="608554" cy="113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4350849" y="1070951"/>
            <a:ext cx="3323305" cy="295717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87"/>
          <p:cNvSpPr txBox="1"/>
          <p:nvPr/>
        </p:nvSpPr>
        <p:spPr>
          <a:xfrm>
            <a:off x="6024601" y="2024091"/>
            <a:ext cx="173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/>
              <a:t>p</a:t>
            </a:r>
            <a:r>
              <a:rPr lang="en-US" sz="1200" dirty="0" smtClean="0"/>
              <a:t>ush message </a:t>
            </a:r>
          </a:p>
          <a:p>
            <a:pPr algn="ctr"/>
            <a:r>
              <a:rPr lang="en-US" sz="1200" dirty="0" smtClean="0"/>
              <a:t>to mobile(s)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4600" y="2660568"/>
            <a:ext cx="3186545" cy="155384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60107" y="3676230"/>
            <a:ext cx="3121038" cy="73379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87"/>
          <p:cNvSpPr txBox="1"/>
          <p:nvPr/>
        </p:nvSpPr>
        <p:spPr>
          <a:xfrm>
            <a:off x="5773623" y="3226837"/>
            <a:ext cx="173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 smtClean="0"/>
              <a:t>Email</a:t>
            </a:r>
          </a:p>
        </p:txBody>
      </p:sp>
      <p:pic>
        <p:nvPicPr>
          <p:cNvPr id="33" name="Picture 2" descr="http://signupin.com/wp-content/uploads/2015/01/emai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54" y="2019163"/>
            <a:ext cx="765276" cy="6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61" y="3094373"/>
            <a:ext cx="663263" cy="10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kstvak 87"/>
          <p:cNvSpPr txBox="1"/>
          <p:nvPr/>
        </p:nvSpPr>
        <p:spPr>
          <a:xfrm>
            <a:off x="5738461" y="4028121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</a:t>
            </a:r>
          </a:p>
          <a:p>
            <a:pPr algn="ctr"/>
            <a:r>
              <a:rPr lang="en-US" sz="1200" dirty="0" smtClean="0"/>
              <a:t>Horn 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10219" y="1725530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kstvak 87"/>
          <p:cNvSpPr txBox="1"/>
          <p:nvPr/>
        </p:nvSpPr>
        <p:spPr>
          <a:xfrm>
            <a:off x="478246" y="1789587"/>
            <a:ext cx="97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  <a:endParaRPr lang="en-US" sz="1200" dirty="0" smtClean="0"/>
          </a:p>
        </p:txBody>
      </p:sp>
      <p:sp>
        <p:nvSpPr>
          <p:cNvPr id="40" name="Tekstvak 87"/>
          <p:cNvSpPr txBox="1"/>
          <p:nvPr/>
        </p:nvSpPr>
        <p:spPr>
          <a:xfrm>
            <a:off x="1239015" y="978618"/>
            <a:ext cx="88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  <a:endParaRPr lang="en-US" sz="1200" dirty="0" smtClean="0"/>
          </a:p>
        </p:txBody>
      </p:sp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52" y="387767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4" y="475193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09" y="5691825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3489" y="994813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kstvak 87"/>
          <p:cNvSpPr txBox="1"/>
          <p:nvPr/>
        </p:nvSpPr>
        <p:spPr>
          <a:xfrm>
            <a:off x="4479736" y="83473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Bulb Lights</a:t>
            </a:r>
          </a:p>
        </p:txBody>
      </p:sp>
      <p:pic>
        <p:nvPicPr>
          <p:cNvPr id="77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10" y="1440284"/>
            <a:ext cx="872708" cy="8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23" y="1440283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28" y="1400707"/>
            <a:ext cx="883778" cy="88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kstvak 87"/>
          <p:cNvSpPr txBox="1"/>
          <p:nvPr/>
        </p:nvSpPr>
        <p:spPr>
          <a:xfrm>
            <a:off x="7503474" y="154122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Mobile</a:t>
            </a:r>
          </a:p>
        </p:txBody>
      </p:sp>
      <p:sp>
        <p:nvSpPr>
          <p:cNvPr id="91" name="Tekstvak 87"/>
          <p:cNvSpPr txBox="1"/>
          <p:nvPr/>
        </p:nvSpPr>
        <p:spPr>
          <a:xfrm>
            <a:off x="7503474" y="417149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92" name="Tekstvak 87"/>
          <p:cNvSpPr txBox="1"/>
          <p:nvPr/>
        </p:nvSpPr>
        <p:spPr>
          <a:xfrm>
            <a:off x="7503474" y="268019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Email</a:t>
            </a:r>
            <a:endParaRPr lang="en-US" sz="1200" dirty="0" smtClean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318635" y="5049931"/>
            <a:ext cx="730609" cy="55518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296659" y="5260959"/>
            <a:ext cx="602339" cy="52094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87"/>
          <p:cNvSpPr txBox="1"/>
          <p:nvPr/>
        </p:nvSpPr>
        <p:spPr>
          <a:xfrm>
            <a:off x="1951287" y="4028121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Vibration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910073" y="4400765"/>
            <a:ext cx="1189064" cy="185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utoShape 2" descr="Image result for dr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9" name="AutoShape 4" descr="Image result for dr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0" name="Picture 2" descr="https://www.piborg.org/images/DiddyBorg/PiBorg%20DiddyBorg%20Clear%20Raspberry%20Pi%20Robot%20front%20144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305" y="4719450"/>
            <a:ext cx="1486973" cy="11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/>
          <p:cNvCxnSpPr/>
          <p:nvPr/>
        </p:nvCxnSpPr>
        <p:spPr>
          <a:xfrm>
            <a:off x="4460107" y="4567092"/>
            <a:ext cx="2728375" cy="23165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kstvak 87"/>
          <p:cNvSpPr txBox="1"/>
          <p:nvPr/>
        </p:nvSpPr>
        <p:spPr>
          <a:xfrm>
            <a:off x="5173349" y="4719450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 Drone</a:t>
            </a:r>
          </a:p>
          <a:p>
            <a:pPr algn="ctr"/>
            <a:r>
              <a:rPr lang="en-US" sz="1200" dirty="0" smtClean="0"/>
              <a:t>“Search and …..”</a:t>
            </a:r>
          </a:p>
        </p:txBody>
      </p:sp>
      <p:sp>
        <p:nvSpPr>
          <p:cNvPr id="129" name="Tekstvak 87"/>
          <p:cNvSpPr txBox="1"/>
          <p:nvPr/>
        </p:nvSpPr>
        <p:spPr>
          <a:xfrm>
            <a:off x="7519049" y="5911870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PiZorg</a:t>
            </a:r>
          </a:p>
        </p:txBody>
      </p:sp>
      <p:pic>
        <p:nvPicPr>
          <p:cNvPr id="138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5" y="1173605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49" y="1122145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31" y="1100002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742" y="1173604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/>
          <p:cNvCxnSpPr/>
          <p:nvPr/>
        </p:nvCxnSpPr>
        <p:spPr>
          <a:xfrm>
            <a:off x="2333076" y="2371509"/>
            <a:ext cx="800641" cy="165661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kstvak 87"/>
          <p:cNvSpPr txBox="1"/>
          <p:nvPr/>
        </p:nvSpPr>
        <p:spPr>
          <a:xfrm>
            <a:off x="2442738" y="2592915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Detected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286107" y="4856668"/>
            <a:ext cx="154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TOP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SECRET</a:t>
            </a:r>
            <a:endParaRPr lang="nl-NL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kstvak 87"/>
          <p:cNvSpPr txBox="1"/>
          <p:nvPr/>
        </p:nvSpPr>
        <p:spPr>
          <a:xfrm>
            <a:off x="4093871" y="5553325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</a:t>
            </a:r>
          </a:p>
          <a:p>
            <a:pPr algn="ctr"/>
            <a:r>
              <a:rPr lang="en-US" sz="1200" dirty="0" smtClean="0"/>
              <a:t>Stream</a:t>
            </a:r>
          </a:p>
        </p:txBody>
      </p:sp>
      <p:sp>
        <p:nvSpPr>
          <p:cNvPr id="72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</a:t>
            </a:r>
            <a:r>
              <a:rPr lang="en-US" sz="1200" dirty="0" smtClean="0"/>
              <a:t>Storage</a:t>
            </a:r>
          </a:p>
        </p:txBody>
      </p:sp>
      <p:sp>
        <p:nvSpPr>
          <p:cNvPr id="74" name="Tekstvak 87"/>
          <p:cNvSpPr txBox="1"/>
          <p:nvPr/>
        </p:nvSpPr>
        <p:spPr>
          <a:xfrm>
            <a:off x="4458764" y="4891078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</a:p>
          <a:p>
            <a:pPr algn="ctr"/>
            <a:r>
              <a:rPr lang="en-US" sz="12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061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ources\plaatsoft\plaatprotect.git\screenshots\home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634"/>
            <a:ext cx="8712968" cy="65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2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355"/>
            <a:ext cx="8731495" cy="653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1328"/>
            <a:ext cx="8743702" cy="645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7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30040"/>
            <a:ext cx="8784976" cy="65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sources\plaatsoft\plaatprotect.git\screenshots\notification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8" y="188639"/>
            <a:ext cx="8703202" cy="648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1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39"/>
            <a:ext cx="8640960" cy="648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87"/>
          <p:cNvSpPr txBox="1"/>
          <p:nvPr/>
        </p:nvSpPr>
        <p:spPr>
          <a:xfrm>
            <a:off x="971600" y="3189497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I protect my family  and house against burglars?</a:t>
            </a:r>
          </a:p>
          <a:p>
            <a:r>
              <a:rPr lang="en-US" sz="2800" dirty="0" smtClean="0"/>
              <a:t>How can I protect my family and house against fire?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application which detect movement &amp; fire in my house and activate the necessary counter measure.</a:t>
            </a:r>
          </a:p>
          <a:p>
            <a:r>
              <a:rPr lang="en-US" sz="2800" dirty="0" smtClean="0"/>
              <a:t>Web enabled</a:t>
            </a:r>
          </a:p>
          <a:p>
            <a:r>
              <a:rPr lang="en-US" sz="2800" dirty="0" smtClean="0"/>
              <a:t>Use low cost hardware</a:t>
            </a:r>
          </a:p>
          <a:p>
            <a:r>
              <a:rPr lang="en-US" sz="2800" dirty="0" smtClean="0"/>
              <a:t>Use Z-Wave technology</a:t>
            </a:r>
          </a:p>
          <a:p>
            <a:r>
              <a:rPr lang="en-US" sz="2800" dirty="0" smtClean="0"/>
              <a:t>Use Zigbee technology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smtClean="0"/>
              <a:t>PlaatProtect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Burglar / Fire Alarm Centre on Raspberry Pi</a:t>
            </a:r>
          </a:p>
          <a:p>
            <a:pPr lvl="1"/>
            <a:r>
              <a:rPr lang="en-US" sz="4500" dirty="0" smtClean="0"/>
              <a:t>Integrate Webcams</a:t>
            </a:r>
          </a:p>
          <a:p>
            <a:pPr lvl="2"/>
            <a:r>
              <a:rPr lang="en-US" sz="3800" dirty="0" smtClean="0"/>
              <a:t>Motion detection with auto recording</a:t>
            </a:r>
          </a:p>
          <a:p>
            <a:pPr lvl="1"/>
            <a:r>
              <a:rPr lang="en-US" sz="4500" dirty="0"/>
              <a:t>Integrate Zigbee </a:t>
            </a:r>
            <a:r>
              <a:rPr lang="en-US" sz="4500" dirty="0" smtClean="0"/>
              <a:t>meshwork</a:t>
            </a:r>
            <a:endParaRPr lang="en-US" sz="4500" dirty="0"/>
          </a:p>
          <a:p>
            <a:pPr lvl="2"/>
            <a:r>
              <a:rPr lang="en-US" sz="3800" dirty="0"/>
              <a:t>Control lights </a:t>
            </a:r>
          </a:p>
          <a:p>
            <a:pPr lvl="2"/>
            <a:r>
              <a:rPr lang="en-US" sz="3800" dirty="0" smtClean="0"/>
              <a:t>Fire </a:t>
            </a:r>
            <a:r>
              <a:rPr lang="en-US" sz="3800" dirty="0"/>
              <a:t>detector </a:t>
            </a:r>
          </a:p>
          <a:p>
            <a:pPr lvl="1"/>
            <a:r>
              <a:rPr lang="en-US" sz="4500" dirty="0" smtClean="0"/>
              <a:t>Integrate </a:t>
            </a:r>
            <a:r>
              <a:rPr lang="en-US" sz="4500" dirty="0"/>
              <a:t>Z-Wave meshwork</a:t>
            </a:r>
          </a:p>
          <a:p>
            <a:pPr lvl="2"/>
            <a:r>
              <a:rPr lang="en-US" sz="3800" dirty="0"/>
              <a:t>IR detector(s)</a:t>
            </a:r>
          </a:p>
          <a:p>
            <a:pPr lvl="2"/>
            <a:r>
              <a:rPr lang="en-US" sz="3800" dirty="0"/>
              <a:t>Alarm Horn</a:t>
            </a:r>
          </a:p>
          <a:p>
            <a:pPr lvl="1"/>
            <a:r>
              <a:rPr lang="en-US" sz="4400" dirty="0" smtClean="0"/>
              <a:t>Notification </a:t>
            </a:r>
          </a:p>
          <a:p>
            <a:pPr lvl="2"/>
            <a:r>
              <a:rPr lang="en-US" sz="4000" dirty="0" smtClean="0"/>
              <a:t>Push Message to Mobile</a:t>
            </a:r>
          </a:p>
          <a:p>
            <a:pPr lvl="2"/>
            <a:r>
              <a:rPr lang="en-US" sz="4000" dirty="0" smtClean="0"/>
              <a:t>Email </a:t>
            </a:r>
          </a:p>
          <a:p>
            <a:pPr lvl="1"/>
            <a:r>
              <a:rPr lang="en-US" sz="4400" dirty="0" smtClean="0"/>
              <a:t>Scenario support</a:t>
            </a:r>
          </a:p>
          <a:p>
            <a:pPr lvl="2"/>
            <a:r>
              <a:rPr lang="en-US" sz="4000" dirty="0" smtClean="0"/>
              <a:t>Home, Sleep, Away</a:t>
            </a:r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5097">
            <a:off x="6121744" y="5123823"/>
            <a:ext cx="2537232" cy="72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PlaatProtect Software Architecture</a:t>
            </a:r>
            <a:endParaRPr lang="nl-NL" sz="4400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Zigbee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Z-Wave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 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2108140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5040850" y="1232755"/>
            <a:ext cx="224754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Push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/ JSON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524925" y="1960122"/>
            <a:ext cx="158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3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1" y="4560476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251521" y="5517232"/>
            <a:ext cx="192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Philips HUE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159389" y="552738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Google </a:t>
            </a:r>
            <a:r>
              <a:rPr lang="nl-NL" dirty="0" err="1" smtClean="0"/>
              <a:t>Protect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6029258" y="5517232"/>
            <a:ext cx="2047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Sony 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Logitec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139952" y="5535185"/>
            <a:ext cx="193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r>
              <a:rPr lang="nl-NL" dirty="0" smtClean="0"/>
              <a:t>- Aeotec</a:t>
            </a:r>
            <a:r>
              <a:rPr lang="nl-NL" dirty="0"/>
              <a:t> 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Aeon</a:t>
            </a:r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  <p:sp>
        <p:nvSpPr>
          <p:cNvPr id="29" name="Rechthoek 12"/>
          <p:cNvSpPr/>
          <p:nvPr/>
        </p:nvSpPr>
        <p:spPr>
          <a:xfrm>
            <a:off x="2483768" y="1232756"/>
            <a:ext cx="255708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Push Service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6"/>
            <a:ext cx="4471666" cy="332538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Raspberry Pi 3B</a:t>
            </a:r>
          </a:p>
          <a:p>
            <a:r>
              <a:rPr lang="en-US" sz="2400" dirty="0" smtClean="0"/>
              <a:t>Philips Hue Light Bulb</a:t>
            </a:r>
          </a:p>
          <a:p>
            <a:r>
              <a:rPr lang="en-US" sz="2400" dirty="0" smtClean="0"/>
              <a:t>Philips Hue Light Strip</a:t>
            </a:r>
          </a:p>
          <a:p>
            <a:r>
              <a:rPr lang="en-US" sz="2400" dirty="0" smtClean="0"/>
              <a:t>Z-Wave USB Dongle</a:t>
            </a:r>
          </a:p>
          <a:p>
            <a:r>
              <a:rPr lang="en-US" sz="2400" dirty="0" smtClean="0"/>
              <a:t>Z-Wave Aeon Horn</a:t>
            </a:r>
          </a:p>
          <a:p>
            <a:r>
              <a:rPr lang="en-US" sz="2400" dirty="0" smtClean="0"/>
              <a:t>Z-Wave </a:t>
            </a:r>
            <a:r>
              <a:rPr lang="nl-NL" dirty="0"/>
              <a:t>Aeotec </a:t>
            </a:r>
            <a:r>
              <a:rPr lang="en-US" sz="2400" dirty="0" smtClean="0"/>
              <a:t>IR detectors</a:t>
            </a:r>
          </a:p>
          <a:p>
            <a:r>
              <a:rPr lang="en-US" sz="2400" dirty="0" smtClean="0"/>
              <a:t>Google Nest Protect</a:t>
            </a:r>
          </a:p>
          <a:p>
            <a:r>
              <a:rPr lang="en-US" sz="2400" dirty="0" smtClean="0"/>
              <a:t>USB Webcam</a:t>
            </a:r>
          </a:p>
          <a:p>
            <a:endParaRPr lang="en-US" sz="2400" dirty="0" smtClean="0"/>
          </a:p>
        </p:txBody>
      </p:sp>
      <p:pic>
        <p:nvPicPr>
          <p:cNvPr id="2050" name="Picture 2" descr="http://gurau-audibert.hd.free.fr/josdblog/wp-content/uploads/2013/11/aeon-labs-ds02-zstick-adaptateur-controleur-zwave-dongle-cle-usb-300x1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61" y="3070665"/>
            <a:ext cx="1512168" cy="9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03" y="1100141"/>
            <a:ext cx="1502498" cy="14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8520" y="4437528"/>
            <a:ext cx="1333239" cy="149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7" y="894775"/>
            <a:ext cx="1186308" cy="185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82" y="4630364"/>
            <a:ext cx="1764889" cy="121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528"/>
            <a:ext cx="1038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7" y="4372400"/>
            <a:ext cx="1643559" cy="164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40" y="2699824"/>
            <a:ext cx="1791584" cy="170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30120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7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1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82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79259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5667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36096" y="4221088"/>
            <a:ext cx="11845" cy="10322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00192" y="4221088"/>
            <a:ext cx="26387" cy="10565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77272"/>
            <a:ext cx="18379" cy="30627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1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97037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kstvak 87"/>
          <p:cNvSpPr txBox="1"/>
          <p:nvPr/>
        </p:nvSpPr>
        <p:spPr>
          <a:xfrm>
            <a:off x="3614277" y="618354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250533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092280" y="1297854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092280" y="2338581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>
            <a:endCxn id="7" idx="1"/>
          </p:cNvCxnSpPr>
          <p:nvPr/>
        </p:nvCxnSpPr>
        <p:spPr>
          <a:xfrm>
            <a:off x="5814138" y="1621019"/>
            <a:ext cx="1278142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3131840" y="2238656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7" name="Tekstvak 86"/>
          <p:cNvSpPr txBox="1"/>
          <p:nvPr/>
        </p:nvSpPr>
        <p:spPr>
          <a:xfrm>
            <a:off x="6310577" y="1344021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91" name="Tekstvak 90"/>
          <p:cNvSpPr txBox="1"/>
          <p:nvPr/>
        </p:nvSpPr>
        <p:spPr>
          <a:xfrm>
            <a:off x="3114215" y="318938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116025" y="2002883"/>
            <a:ext cx="84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22920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065176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07251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Rechte verbindingslijn met pijl 23"/>
          <p:cNvCxnSpPr>
            <a:stCxn id="50" idx="0"/>
            <a:endCxn id="6" idx="2"/>
          </p:cNvCxnSpPr>
          <p:nvPr/>
        </p:nvCxnSpPr>
        <p:spPr>
          <a:xfrm flipV="1">
            <a:off x="3095836" y="3151667"/>
            <a:ext cx="0" cy="34934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47941" y="4563050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26579" y="4587337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Rechte verbindingslijn met pijl 23"/>
          <p:cNvCxnSpPr>
            <a:endCxn id="5" idx="0"/>
          </p:cNvCxnSpPr>
          <p:nvPr/>
        </p:nvCxnSpPr>
        <p:spPr>
          <a:xfrm>
            <a:off x="5814138" y="1621019"/>
            <a:ext cx="0" cy="101589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 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90" name="Rechte verbindingslijn met pijl 23"/>
          <p:cNvCxnSpPr>
            <a:stCxn id="7" idx="2"/>
            <a:endCxn id="8" idx="0"/>
          </p:cNvCxnSpPr>
          <p:nvPr/>
        </p:nvCxnSpPr>
        <p:spPr>
          <a:xfrm>
            <a:off x="7956376" y="1944185"/>
            <a:ext cx="0" cy="3943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kstvak 57"/>
          <p:cNvSpPr txBox="1"/>
          <p:nvPr/>
        </p:nvSpPr>
        <p:spPr>
          <a:xfrm>
            <a:off x="5994136" y="2323038"/>
            <a:ext cx="6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05264"/>
            <a:ext cx="18379" cy="3782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2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080" y="4934800"/>
            <a:ext cx="687423" cy="64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00618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66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6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69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cxnSp>
        <p:nvCxnSpPr>
          <p:cNvPr id="70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kstvak 87"/>
          <p:cNvSpPr txBox="1"/>
          <p:nvPr/>
        </p:nvSpPr>
        <p:spPr>
          <a:xfrm>
            <a:off x="3653697" y="6103133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Fire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Home</a:t>
            </a:r>
            <a:endParaRPr lang="nl-NL" sz="4400" dirty="0"/>
          </a:p>
        </p:txBody>
      </p:sp>
      <p:pic>
        <p:nvPicPr>
          <p:cNvPr id="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37" y="1305226"/>
            <a:ext cx="1328709" cy="13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67" y="1411162"/>
            <a:ext cx="1099139" cy="10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341347" y="2504603"/>
            <a:ext cx="792370" cy="17281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69539" y="2731977"/>
            <a:ext cx="572874" cy="129614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87"/>
          <p:cNvSpPr txBox="1"/>
          <p:nvPr/>
        </p:nvSpPr>
        <p:spPr>
          <a:xfrm>
            <a:off x="2658902" y="1617781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  <a:endParaRPr lang="en-US" sz="1200" dirty="0" smtClean="0"/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19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20" name="Tekstvak 87"/>
          <p:cNvSpPr txBox="1"/>
          <p:nvPr/>
        </p:nvSpPr>
        <p:spPr>
          <a:xfrm>
            <a:off x="5100397" y="1646414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  <a:endParaRPr lang="en-US" sz="1200" dirty="0" smtClean="0"/>
          </a:p>
          <a:p>
            <a:pPr algn="ctr"/>
            <a:r>
              <a:rPr lang="en-US" sz="1200" dirty="0" smtClean="0"/>
              <a:t>Bulb</a:t>
            </a:r>
          </a:p>
        </p:txBody>
      </p:sp>
      <p:sp>
        <p:nvSpPr>
          <p:cNvPr id="21" name="Tekstvak 87"/>
          <p:cNvSpPr txBox="1"/>
          <p:nvPr/>
        </p:nvSpPr>
        <p:spPr>
          <a:xfrm>
            <a:off x="1788029" y="3358620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sp>
        <p:nvSpPr>
          <p:cNvPr id="26" name="Tekstvak 87"/>
          <p:cNvSpPr txBox="1"/>
          <p:nvPr/>
        </p:nvSpPr>
        <p:spPr>
          <a:xfrm>
            <a:off x="4292447" y="3354727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</a:p>
          <a:p>
            <a:pPr algn="ctr"/>
            <a:r>
              <a:rPr lang="en-US" sz="1200" dirty="0" smtClean="0"/>
              <a:t>Bulb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33342" y="4862429"/>
            <a:ext cx="767055" cy="64126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87"/>
          <p:cNvSpPr txBox="1"/>
          <p:nvPr/>
        </p:nvSpPr>
        <p:spPr>
          <a:xfrm>
            <a:off x="4396846" y="4734642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  <a:r>
              <a:rPr lang="en-US" sz="1200" dirty="0"/>
              <a:t> </a:t>
            </a:r>
            <a:endParaRPr lang="en-US" sz="1200" dirty="0" smtClean="0"/>
          </a:p>
          <a:p>
            <a:pPr algn="ctr"/>
            <a:r>
              <a:rPr lang="en-US" sz="1200" dirty="0" smtClean="0"/>
              <a:t>Data</a:t>
            </a:r>
            <a:endParaRPr lang="en-US" sz="1200" dirty="0" smtClean="0"/>
          </a:p>
        </p:txBody>
      </p:sp>
      <p:pic>
        <p:nvPicPr>
          <p:cNvPr id="16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</a:t>
            </a:r>
            <a:r>
              <a:rPr lang="en-US" sz="1200" dirty="0" smtClean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8944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424</Words>
  <Application>Microsoft Office PowerPoint</Application>
  <PresentationFormat>On-screen Show (4:3)</PresentationFormat>
  <Paragraphs>243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PlaatProtect (Burglar / Fire Alarm Centre)  Open Source Project</vt:lpstr>
      <vt:lpstr>Questions</vt:lpstr>
      <vt:lpstr>Idea</vt:lpstr>
      <vt:lpstr>PlaatProtect - Features</vt:lpstr>
      <vt:lpstr>PlaatProtect Software Architecture</vt:lpstr>
      <vt:lpstr>Used hardware</vt:lpstr>
      <vt:lpstr>PowerPoint Presentation</vt:lpstr>
      <vt:lpstr>PowerPoint Presentation</vt:lpstr>
      <vt:lpstr>Scenario – Home</vt:lpstr>
      <vt:lpstr>Scenario – Sleep</vt:lpstr>
      <vt:lpstr>Scenario – Away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531</cp:revision>
  <dcterms:created xsi:type="dcterms:W3CDTF">2016-03-03T17:44:01Z</dcterms:created>
  <dcterms:modified xsi:type="dcterms:W3CDTF">2016-07-05T14:52:12Z</dcterms:modified>
</cp:coreProperties>
</file>