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301" r:id="rId2"/>
    <p:sldId id="315" r:id="rId3"/>
    <p:sldId id="316" r:id="rId4"/>
    <p:sldId id="293" r:id="rId5"/>
    <p:sldId id="303" r:id="rId6"/>
    <p:sldId id="300" r:id="rId7"/>
    <p:sldId id="304" r:id="rId8"/>
    <p:sldId id="298" r:id="rId9"/>
    <p:sldId id="318" r:id="rId10"/>
    <p:sldId id="319" r:id="rId11"/>
    <p:sldId id="320" r:id="rId12"/>
    <p:sldId id="307" r:id="rId13"/>
    <p:sldId id="312" r:id="rId14"/>
    <p:sldId id="309" r:id="rId15"/>
    <p:sldId id="308" r:id="rId16"/>
    <p:sldId id="310" r:id="rId17"/>
    <p:sldId id="317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9" autoAdjust="0"/>
    <p:restoredTop sz="94713" autoAdjust="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89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50F4F-C5AF-4494-B3CA-9201F9D52D46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80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6BAE843-BE96-40CB-B634-F63C679A4CF5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27BD2AF-9C77-4256-BC44-28E620F1C4B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12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429000"/>
          </a:xfrm>
        </p:spPr>
        <p:txBody>
          <a:bodyPr>
            <a:normAutofit/>
          </a:bodyPr>
          <a:lstStyle/>
          <a:p>
            <a:r>
              <a:rPr lang="nl-NL" sz="4400" b="1" noProof="0" dirty="0" smtClean="0"/>
              <a:t>PlaatProtect</a:t>
            </a:r>
            <a:br>
              <a:rPr lang="nl-NL" sz="4400" b="1" noProof="0" dirty="0" smtClean="0"/>
            </a:br>
            <a:r>
              <a:rPr lang="nl-NL" sz="4400" noProof="0" dirty="0" smtClean="0"/>
              <a:t>(</a:t>
            </a:r>
            <a:r>
              <a:rPr lang="en-US" sz="4400" dirty="0"/>
              <a:t>Burglar / Fire Alarm Centre</a:t>
            </a:r>
            <a:r>
              <a:rPr lang="nl-NL" sz="4400" noProof="0" dirty="0" smtClean="0"/>
              <a:t>)</a:t>
            </a:r>
            <a:br>
              <a:rPr lang="nl-NL" sz="4400" noProof="0" dirty="0" smtClean="0"/>
            </a:br>
            <a:r>
              <a:rPr lang="nl-NL" sz="4400" noProof="0" dirty="0" smtClean="0"/>
              <a:t/>
            </a:r>
            <a:br>
              <a:rPr lang="nl-NL" sz="4400" noProof="0" dirty="0" smtClean="0"/>
            </a:br>
            <a:r>
              <a:rPr lang="nl-NL" sz="3600" noProof="0" dirty="0" smtClean="0"/>
              <a:t>Open Source Project</a:t>
            </a:r>
            <a:endParaRPr lang="nl-NL" sz="3600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5589240"/>
            <a:ext cx="9144000" cy="126876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nl-NL" sz="2400" b="1" noProof="0" dirty="0" smtClean="0"/>
              <a:t>W.B.J. van der Plaat</a:t>
            </a:r>
          </a:p>
          <a:p>
            <a:pPr algn="ctr">
              <a:buNone/>
            </a:pPr>
            <a:r>
              <a:rPr lang="en-US" sz="2400" b="1" dirty="0" smtClean="0"/>
              <a:t>(Principal IT Architect)</a:t>
            </a:r>
            <a:endParaRPr lang="nl-NL" sz="2400" b="1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527" y="3797812"/>
            <a:ext cx="1434282" cy="1152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08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Sleep</a:t>
            </a:r>
            <a:endParaRPr lang="nl-NL" sz="4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54149" y="2458742"/>
            <a:ext cx="677891" cy="176363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2" name="Tekstvak 87"/>
          <p:cNvSpPr txBox="1"/>
          <p:nvPr/>
        </p:nvSpPr>
        <p:spPr>
          <a:xfrm>
            <a:off x="4495926" y="107095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13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4495926" y="3040313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Activate</a:t>
            </a:r>
          </a:p>
          <a:p>
            <a:pPr algn="ctr"/>
            <a:r>
              <a:rPr lang="en-US" sz="1200" dirty="0"/>
              <a:t>s</a:t>
            </a:r>
            <a:r>
              <a:rPr lang="en-US" sz="1200" dirty="0" smtClean="0"/>
              <a:t>ome</a:t>
            </a:r>
            <a:endParaRPr lang="en-US" sz="1200" dirty="0"/>
          </a:p>
          <a:p>
            <a:pPr algn="ctr"/>
            <a:r>
              <a:rPr lang="en-US" sz="1200" dirty="0" smtClean="0"/>
              <a:t>Light Bulbs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54149" y="3810649"/>
            <a:ext cx="3342187" cy="60863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49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0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51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57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6330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kstvak 87"/>
          <p:cNvSpPr txBox="1"/>
          <p:nvPr/>
        </p:nvSpPr>
        <p:spPr>
          <a:xfrm>
            <a:off x="7780133" y="4142287"/>
            <a:ext cx="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104" name="Tekstvak 87"/>
          <p:cNvSpPr txBox="1"/>
          <p:nvPr/>
        </p:nvSpPr>
        <p:spPr>
          <a:xfrm>
            <a:off x="5627285" y="4105427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43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44" name="Tekstvak 87"/>
          <p:cNvSpPr txBox="1"/>
          <p:nvPr/>
        </p:nvSpPr>
        <p:spPr>
          <a:xfrm>
            <a:off x="4447442" y="4913023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57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</a:t>
            </a:r>
            <a:r>
              <a:rPr lang="nl-NL" sz="4400" dirty="0" err="1" smtClean="0"/>
              <a:t>Away</a:t>
            </a:r>
            <a:endParaRPr lang="nl-NL" sz="44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67" y="2911112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254149" y="2477528"/>
            <a:ext cx="795095" cy="140014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87"/>
          <p:cNvSpPr txBox="1"/>
          <p:nvPr/>
        </p:nvSpPr>
        <p:spPr>
          <a:xfrm>
            <a:off x="410693" y="286552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1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14" name="Tekstvak 87"/>
          <p:cNvSpPr txBox="1"/>
          <p:nvPr/>
        </p:nvSpPr>
        <p:spPr>
          <a:xfrm>
            <a:off x="3660508" y="2549605"/>
            <a:ext cx="110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all</a:t>
            </a:r>
          </a:p>
          <a:p>
            <a:pPr algn="ctr"/>
            <a:r>
              <a:rPr lang="en-US" sz="1200" dirty="0" smtClean="0"/>
              <a:t>Light Bulbs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275782" y="3810649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2" name="Tekstvak 87"/>
          <p:cNvSpPr txBox="1"/>
          <p:nvPr/>
        </p:nvSpPr>
        <p:spPr>
          <a:xfrm>
            <a:off x="275782" y="4798746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23" name="Tekstvak 87"/>
          <p:cNvSpPr txBox="1"/>
          <p:nvPr/>
        </p:nvSpPr>
        <p:spPr>
          <a:xfrm>
            <a:off x="485776" y="5781903"/>
            <a:ext cx="1106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90" y="405256"/>
            <a:ext cx="608554" cy="113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V="1">
            <a:off x="4350849" y="1070951"/>
            <a:ext cx="3323305" cy="2957170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87"/>
          <p:cNvSpPr txBox="1"/>
          <p:nvPr/>
        </p:nvSpPr>
        <p:spPr>
          <a:xfrm>
            <a:off x="6024601" y="2024091"/>
            <a:ext cx="173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/>
              <a:t>p</a:t>
            </a:r>
            <a:r>
              <a:rPr lang="en-US" sz="1200" dirty="0" smtClean="0"/>
              <a:t>ush message </a:t>
            </a:r>
          </a:p>
          <a:p>
            <a:pPr algn="ctr"/>
            <a:r>
              <a:rPr lang="en-US" sz="1200" dirty="0" smtClean="0"/>
              <a:t>to mobile(s)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394600" y="2660568"/>
            <a:ext cx="3186545" cy="155384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60107" y="3676230"/>
            <a:ext cx="3121038" cy="73379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87"/>
          <p:cNvSpPr txBox="1"/>
          <p:nvPr/>
        </p:nvSpPr>
        <p:spPr>
          <a:xfrm>
            <a:off x="5773623" y="3226837"/>
            <a:ext cx="173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Send</a:t>
            </a:r>
          </a:p>
          <a:p>
            <a:pPr algn="ctr"/>
            <a:r>
              <a:rPr lang="en-US" sz="1200" dirty="0" smtClean="0"/>
              <a:t>Email</a:t>
            </a:r>
          </a:p>
        </p:txBody>
      </p:sp>
      <p:pic>
        <p:nvPicPr>
          <p:cNvPr id="33" name="Picture 2" descr="http://signupin.com/wp-content/uploads/2015/01/emai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54" y="2019163"/>
            <a:ext cx="765276" cy="6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61" y="3094373"/>
            <a:ext cx="663263" cy="103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kstvak 87"/>
          <p:cNvSpPr txBox="1"/>
          <p:nvPr/>
        </p:nvSpPr>
        <p:spPr>
          <a:xfrm>
            <a:off x="5738461" y="4028121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</a:t>
            </a:r>
          </a:p>
          <a:p>
            <a:pPr algn="ctr"/>
            <a:r>
              <a:rPr lang="en-US" sz="1200" dirty="0" smtClean="0"/>
              <a:t>Horn 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10219" y="1725530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kstvak 87"/>
          <p:cNvSpPr txBox="1"/>
          <p:nvPr/>
        </p:nvSpPr>
        <p:spPr>
          <a:xfrm>
            <a:off x="478246" y="1789587"/>
            <a:ext cx="97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sp>
        <p:nvSpPr>
          <p:cNvPr id="40" name="Tekstvak 87"/>
          <p:cNvSpPr txBox="1"/>
          <p:nvPr/>
        </p:nvSpPr>
        <p:spPr>
          <a:xfrm>
            <a:off x="1239015" y="978618"/>
            <a:ext cx="88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</p:txBody>
      </p:sp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52" y="387767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4" y="4751931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5691825"/>
            <a:ext cx="715167" cy="68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3489" y="994813"/>
            <a:ext cx="832567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kstvak 87"/>
          <p:cNvSpPr txBox="1"/>
          <p:nvPr/>
        </p:nvSpPr>
        <p:spPr>
          <a:xfrm>
            <a:off x="4479736" y="83473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Bulb Lights</a:t>
            </a:r>
          </a:p>
        </p:txBody>
      </p:sp>
      <p:pic>
        <p:nvPicPr>
          <p:cNvPr id="77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10" y="1440284"/>
            <a:ext cx="872708" cy="87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23" y="1440283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28" y="1400707"/>
            <a:ext cx="883778" cy="88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kstvak 87"/>
          <p:cNvSpPr txBox="1"/>
          <p:nvPr/>
        </p:nvSpPr>
        <p:spPr>
          <a:xfrm>
            <a:off x="7503474" y="154122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Mobile</a:t>
            </a:r>
          </a:p>
        </p:txBody>
      </p:sp>
      <p:sp>
        <p:nvSpPr>
          <p:cNvPr id="91" name="Tekstvak 87"/>
          <p:cNvSpPr txBox="1"/>
          <p:nvPr/>
        </p:nvSpPr>
        <p:spPr>
          <a:xfrm>
            <a:off x="7503474" y="41714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92" name="Tekstvak 87"/>
          <p:cNvSpPr txBox="1"/>
          <p:nvPr/>
        </p:nvSpPr>
        <p:spPr>
          <a:xfrm>
            <a:off x="7503474" y="2680199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Email</a:t>
            </a:r>
            <a:endParaRPr lang="en-US" sz="1200" dirty="0" smtClean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4318635" y="5049931"/>
            <a:ext cx="730609" cy="555189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296659" y="5260959"/>
            <a:ext cx="602339" cy="520944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kstvak 87"/>
          <p:cNvSpPr txBox="1"/>
          <p:nvPr/>
        </p:nvSpPr>
        <p:spPr>
          <a:xfrm>
            <a:off x="1951287" y="4028121"/>
            <a:ext cx="1106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Vibration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910073" y="4400765"/>
            <a:ext cx="1189064" cy="18521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utoShape 2" descr="Image result for dr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9" name="AutoShape 4" descr="Image result for dr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0" name="Picture 2" descr="https://www.piborg.org/images/DiddyBorg/PiBorg%20DiddyBorg%20Clear%20Raspberry%20Pi%20Robot%20front%20144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305" y="4719450"/>
            <a:ext cx="1486973" cy="11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/>
          <p:nvPr/>
        </p:nvCxnSpPr>
        <p:spPr>
          <a:xfrm>
            <a:off x="4460107" y="4567092"/>
            <a:ext cx="2728375" cy="23165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kstvak 87"/>
          <p:cNvSpPr txBox="1"/>
          <p:nvPr/>
        </p:nvSpPr>
        <p:spPr>
          <a:xfrm>
            <a:off x="5173349" y="4719450"/>
            <a:ext cx="1464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  Drone</a:t>
            </a:r>
          </a:p>
          <a:p>
            <a:pPr algn="ctr"/>
            <a:r>
              <a:rPr lang="en-US" sz="1200" dirty="0" smtClean="0"/>
              <a:t>“Search and …..”</a:t>
            </a:r>
          </a:p>
        </p:txBody>
      </p:sp>
      <p:sp>
        <p:nvSpPr>
          <p:cNvPr id="129" name="Tekstvak 87"/>
          <p:cNvSpPr txBox="1"/>
          <p:nvPr/>
        </p:nvSpPr>
        <p:spPr>
          <a:xfrm>
            <a:off x="7519049" y="5911870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PiZorg</a:t>
            </a:r>
          </a:p>
        </p:txBody>
      </p:sp>
      <p:pic>
        <p:nvPicPr>
          <p:cNvPr id="138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445" y="117360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9" y="1122145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31" y="1100002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42" y="1173604"/>
            <a:ext cx="838155" cy="8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/>
          <p:cNvCxnSpPr/>
          <p:nvPr/>
        </p:nvCxnSpPr>
        <p:spPr>
          <a:xfrm>
            <a:off x="2333076" y="2371509"/>
            <a:ext cx="800641" cy="1656612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kstvak 87"/>
          <p:cNvSpPr txBox="1"/>
          <p:nvPr/>
        </p:nvSpPr>
        <p:spPr>
          <a:xfrm>
            <a:off x="2442738" y="2592915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Detected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286107" y="4856668"/>
            <a:ext cx="1541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TOP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SECRET</a:t>
            </a:r>
            <a:endParaRPr lang="nl-NL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kstvak 87"/>
          <p:cNvSpPr txBox="1"/>
          <p:nvPr/>
        </p:nvSpPr>
        <p:spPr>
          <a:xfrm>
            <a:off x="4093871" y="5553325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Video</a:t>
            </a:r>
          </a:p>
          <a:p>
            <a:pPr algn="ctr"/>
            <a:r>
              <a:rPr lang="en-US" sz="1200" dirty="0" smtClean="0"/>
              <a:t>Stream</a:t>
            </a:r>
          </a:p>
        </p:txBody>
      </p:sp>
      <p:sp>
        <p:nvSpPr>
          <p:cNvPr id="72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  <p:sp>
        <p:nvSpPr>
          <p:cNvPr id="74" name="Tekstvak 87"/>
          <p:cNvSpPr txBox="1"/>
          <p:nvPr/>
        </p:nvSpPr>
        <p:spPr>
          <a:xfrm>
            <a:off x="4458764" y="4891078"/>
            <a:ext cx="73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</a:p>
          <a:p>
            <a:pPr algn="ctr"/>
            <a:r>
              <a:rPr lang="en-US" sz="12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006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sources\plaatsoft\plaatprotect.git\screenshots\home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634"/>
            <a:ext cx="8712968" cy="653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355"/>
            <a:ext cx="8731495" cy="653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1328"/>
            <a:ext cx="8743702" cy="645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0040"/>
            <a:ext cx="8784976" cy="6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8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sources\plaatsoft\plaatprotect.git\screenshots\notification-page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8" y="188639"/>
            <a:ext cx="8703202" cy="648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39"/>
            <a:ext cx="8640960" cy="648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87"/>
          <p:cNvSpPr txBox="1"/>
          <p:nvPr/>
        </p:nvSpPr>
        <p:spPr>
          <a:xfrm>
            <a:off x="971600" y="3189497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pic>
        <p:nvPicPr>
          <p:cNvPr id="5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8"/>
            <a:ext cx="1434282" cy="11521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312009" y="4725144"/>
            <a:ext cx="222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More info</a:t>
            </a:r>
          </a:p>
          <a:p>
            <a:pPr algn="ctr"/>
            <a:r>
              <a:rPr lang="nl-NL" sz="3200" dirty="0" err="1">
                <a:solidFill>
                  <a:schemeClr val="bg1">
                    <a:lumMod val="95000"/>
                  </a:schemeClr>
                </a:solidFill>
              </a:rPr>
              <a:t>v</a:t>
            </a:r>
            <a:r>
              <a:rPr lang="nl-NL" sz="3200" dirty="0" err="1" smtClean="0">
                <a:solidFill>
                  <a:schemeClr val="bg1">
                    <a:lumMod val="95000"/>
                  </a:schemeClr>
                </a:solidFill>
              </a:rPr>
              <a:t>isit</a:t>
            </a:r>
            <a:endParaRPr lang="nl-NL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nl-NL" sz="3200" dirty="0" smtClean="0">
                <a:solidFill>
                  <a:schemeClr val="bg1">
                    <a:lumMod val="95000"/>
                  </a:schemeClr>
                </a:solidFill>
              </a:rPr>
              <a:t>plaatsoft.nl</a:t>
            </a:r>
            <a:endParaRPr lang="nl-NL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842992" cy="48574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can I protect my family  and house against burglars?</a:t>
            </a:r>
          </a:p>
          <a:p>
            <a:r>
              <a:rPr lang="en-US" sz="2800" dirty="0" smtClean="0"/>
              <a:t>How can I protect my family and house against fire?</a:t>
            </a: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5"/>
            <a:ext cx="194310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06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5482952" cy="5112568"/>
          </a:xfrm>
        </p:spPr>
        <p:txBody>
          <a:bodyPr>
            <a:noAutofit/>
          </a:bodyPr>
          <a:lstStyle/>
          <a:p>
            <a:r>
              <a:rPr lang="en-US" sz="2800" dirty="0" smtClean="0"/>
              <a:t>Lets create an application which detect movement &amp; fire in my house and activate the necessary counter measure.</a:t>
            </a:r>
          </a:p>
          <a:p>
            <a:r>
              <a:rPr lang="en-US" sz="2800" dirty="0" smtClean="0"/>
              <a:t>Web enabled</a:t>
            </a:r>
          </a:p>
          <a:p>
            <a:r>
              <a:rPr lang="en-US" sz="2800" dirty="0" smtClean="0"/>
              <a:t>Use low cost hardware</a:t>
            </a:r>
          </a:p>
          <a:p>
            <a:r>
              <a:rPr lang="en-US" sz="2800" dirty="0" smtClean="0"/>
              <a:t>Use Z-Wave technology</a:t>
            </a:r>
          </a:p>
          <a:p>
            <a:r>
              <a:rPr lang="en-US" sz="2800" dirty="0" smtClean="0"/>
              <a:t>Use Zigbee technology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94" y="1297567"/>
            <a:ext cx="1172716" cy="124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708920"/>
            <a:ext cx="173355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736"/>
          </a:xfrm>
        </p:spPr>
        <p:txBody>
          <a:bodyPr/>
          <a:lstStyle/>
          <a:p>
            <a:r>
              <a:rPr lang="en-US" sz="4400" dirty="0" smtClean="0"/>
              <a:t>PlaatProtect - Features</a:t>
            </a:r>
            <a:endParaRPr lang="nl-NL" sz="4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5575" y="1246083"/>
            <a:ext cx="8736905" cy="538740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Burglar / Fire Alarm Centre on Raspberry Pi</a:t>
            </a:r>
          </a:p>
          <a:p>
            <a:pPr lvl="1"/>
            <a:r>
              <a:rPr lang="en-US" sz="4500" dirty="0" smtClean="0"/>
              <a:t>Integrate Webcams</a:t>
            </a:r>
          </a:p>
          <a:p>
            <a:pPr lvl="2"/>
            <a:r>
              <a:rPr lang="en-US" sz="3800" dirty="0" smtClean="0"/>
              <a:t>Motion detection with auto recording</a:t>
            </a:r>
          </a:p>
          <a:p>
            <a:pPr lvl="1"/>
            <a:r>
              <a:rPr lang="en-US" sz="4500" dirty="0"/>
              <a:t>Integrate Zigbee </a:t>
            </a:r>
            <a:r>
              <a:rPr lang="en-US" sz="4500" dirty="0" smtClean="0"/>
              <a:t>meshwork</a:t>
            </a:r>
            <a:endParaRPr lang="en-US" sz="4500" dirty="0"/>
          </a:p>
          <a:p>
            <a:pPr lvl="2"/>
            <a:r>
              <a:rPr lang="en-US" sz="3800" dirty="0"/>
              <a:t>Control lights </a:t>
            </a:r>
          </a:p>
          <a:p>
            <a:pPr lvl="2"/>
            <a:r>
              <a:rPr lang="en-US" sz="3800" dirty="0" smtClean="0"/>
              <a:t>Fire </a:t>
            </a:r>
            <a:r>
              <a:rPr lang="en-US" sz="3800" dirty="0"/>
              <a:t>detector </a:t>
            </a:r>
          </a:p>
          <a:p>
            <a:pPr lvl="1"/>
            <a:r>
              <a:rPr lang="en-US" sz="4500" dirty="0" smtClean="0"/>
              <a:t>Integrate </a:t>
            </a:r>
            <a:r>
              <a:rPr lang="en-US" sz="4500" dirty="0"/>
              <a:t>Z-Wave meshwork</a:t>
            </a:r>
          </a:p>
          <a:p>
            <a:pPr lvl="2"/>
            <a:r>
              <a:rPr lang="en-US" sz="3800" dirty="0"/>
              <a:t>IR detector(s)</a:t>
            </a:r>
          </a:p>
          <a:p>
            <a:pPr lvl="2"/>
            <a:r>
              <a:rPr lang="en-US" sz="3800" dirty="0"/>
              <a:t>Alarm Horn</a:t>
            </a:r>
          </a:p>
          <a:p>
            <a:pPr lvl="1"/>
            <a:r>
              <a:rPr lang="en-US" sz="4400" dirty="0" smtClean="0"/>
              <a:t>Notification </a:t>
            </a:r>
          </a:p>
          <a:p>
            <a:pPr lvl="2"/>
            <a:r>
              <a:rPr lang="en-US" sz="4000" dirty="0" smtClean="0"/>
              <a:t>Push Message to Mobile</a:t>
            </a:r>
          </a:p>
          <a:p>
            <a:pPr lvl="2"/>
            <a:r>
              <a:rPr lang="en-US" sz="4000" dirty="0" smtClean="0"/>
              <a:t>Email </a:t>
            </a:r>
          </a:p>
          <a:p>
            <a:pPr lvl="1"/>
            <a:r>
              <a:rPr lang="en-US" sz="4400" dirty="0" smtClean="0"/>
              <a:t>Scenario support</a:t>
            </a:r>
          </a:p>
          <a:p>
            <a:pPr lvl="2"/>
            <a:r>
              <a:rPr lang="en-US" sz="4000" dirty="0" smtClean="0"/>
              <a:t>Home, Sleep, Away</a:t>
            </a:r>
          </a:p>
        </p:txBody>
      </p:sp>
      <p:sp>
        <p:nvSpPr>
          <p:cNvPr id="4" name="AutoShape 2" descr="Afbeeldingsresultaat voor d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d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" name="AutoShape 2" descr="Image result for d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2" descr="Image result for coming s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097">
            <a:off x="6121744" y="5123823"/>
            <a:ext cx="2537232" cy="72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r>
              <a:rPr lang="en-US" sz="4400" dirty="0" smtClean="0"/>
              <a:t>PlaatProtect Software Architecture</a:t>
            </a:r>
            <a:endParaRPr lang="nl-NL" sz="4400" dirty="0"/>
          </a:p>
        </p:txBody>
      </p:sp>
      <p:sp>
        <p:nvSpPr>
          <p:cNvPr id="4" name="Rechthoek 3"/>
          <p:cNvSpPr/>
          <p:nvPr/>
        </p:nvSpPr>
        <p:spPr>
          <a:xfrm>
            <a:off x="375628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175828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Zigbee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832012" y="3829899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Z-Wave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632212" y="3829899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Webcam </a:t>
            </a:r>
          </a:p>
          <a:p>
            <a:pPr algn="ctr"/>
            <a:r>
              <a:rPr lang="en-US" dirty="0" smtClean="0"/>
              <a:t>Interface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75628" y="3181827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375628" y="2461747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375628" y="1885683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375628" y="1232756"/>
            <a:ext cx="2108140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5040850" y="1232755"/>
            <a:ext cx="2247546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 Push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532581" y="137212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 / JSON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524925" y="1960122"/>
            <a:ext cx="158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PHP/CSS/JS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554335" y="263712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576428" y="332119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04420" y="3969269"/>
            <a:ext cx="163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PHP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375628" y="4477971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Operating</a:t>
            </a:r>
          </a:p>
          <a:p>
            <a:pPr algn="ctr"/>
            <a:r>
              <a:rPr lang="en-US" dirty="0" smtClean="0"/>
              <a:t>  System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530651" y="4560476"/>
            <a:ext cx="16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Debian Linux</a:t>
            </a:r>
            <a:endParaRPr lang="nl-NL" dirty="0"/>
          </a:p>
        </p:txBody>
      </p:sp>
      <p:sp>
        <p:nvSpPr>
          <p:cNvPr id="3" name="Right Arrow 2"/>
          <p:cNvSpPr/>
          <p:nvPr/>
        </p:nvSpPr>
        <p:spPr>
          <a:xfrm rot="16200000">
            <a:off x="825678" y="4757713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251521" y="5517232"/>
            <a:ext cx="19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Philips HUE</a:t>
            </a:r>
          </a:p>
        </p:txBody>
      </p:sp>
      <p:sp>
        <p:nvSpPr>
          <p:cNvPr id="22" name="Right Arrow 21"/>
          <p:cNvSpPr/>
          <p:nvPr/>
        </p:nvSpPr>
        <p:spPr>
          <a:xfrm rot="16200000">
            <a:off x="2553870" y="476821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TextBox 22"/>
          <p:cNvSpPr txBox="1"/>
          <p:nvPr/>
        </p:nvSpPr>
        <p:spPr>
          <a:xfrm>
            <a:off x="2159389" y="552738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Google </a:t>
            </a:r>
            <a:r>
              <a:rPr lang="nl-NL" dirty="0" err="1" smtClean="0"/>
              <a:t>Protect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6092458" y="4824866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6029258" y="5517232"/>
            <a:ext cx="2047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Sony </a:t>
            </a:r>
          </a:p>
          <a:p>
            <a:pPr marL="285750" indent="-285750">
              <a:buFontTx/>
              <a:buChar char="-"/>
            </a:pPr>
            <a:r>
              <a:rPr lang="nl-NL" dirty="0" err="1" smtClean="0"/>
              <a:t>Logitec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4348484" y="4775930"/>
            <a:ext cx="9001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139952" y="5535185"/>
            <a:ext cx="193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Vendor</a:t>
            </a:r>
            <a:r>
              <a:rPr lang="nl-NL" dirty="0" smtClean="0"/>
              <a:t> support</a:t>
            </a:r>
          </a:p>
          <a:p>
            <a:r>
              <a:rPr lang="nl-NL" dirty="0" smtClean="0"/>
              <a:t>- Aeotec</a:t>
            </a:r>
            <a:r>
              <a:rPr lang="nl-NL" dirty="0"/>
              <a:t> </a:t>
            </a:r>
          </a:p>
          <a:p>
            <a:r>
              <a:rPr lang="nl-NL" dirty="0" smtClean="0"/>
              <a:t>- </a:t>
            </a:r>
            <a:r>
              <a:rPr lang="nl-NL" dirty="0" err="1" smtClean="0"/>
              <a:t>Aeon</a:t>
            </a:r>
            <a:endParaRPr lang="nl-NL" dirty="0"/>
          </a:p>
        </p:txBody>
      </p:sp>
      <p:sp>
        <p:nvSpPr>
          <p:cNvPr id="28" name="Rechthoek 8"/>
          <p:cNvSpPr/>
          <p:nvPr/>
        </p:nvSpPr>
        <p:spPr>
          <a:xfrm>
            <a:off x="694144" y="2232367"/>
            <a:ext cx="1647800" cy="1178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  <a:endParaRPr lang="nl-NL" dirty="0"/>
          </a:p>
        </p:txBody>
      </p:sp>
      <p:sp>
        <p:nvSpPr>
          <p:cNvPr id="29" name="Rechthoek 12"/>
          <p:cNvSpPr/>
          <p:nvPr/>
        </p:nvSpPr>
        <p:spPr>
          <a:xfrm>
            <a:off x="2483768" y="1232756"/>
            <a:ext cx="2557082" cy="6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Push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9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US" sz="4400" dirty="0" smtClean="0"/>
              <a:t>Used hardware</a:t>
            </a:r>
            <a:endParaRPr lang="nl-NL" sz="4400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0374" y="1118626"/>
            <a:ext cx="4471666" cy="332538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Raspberry Pi 3B</a:t>
            </a:r>
          </a:p>
          <a:p>
            <a:r>
              <a:rPr lang="en-US" sz="2400" dirty="0" smtClean="0"/>
              <a:t>Philips Hue Light Bulb</a:t>
            </a:r>
          </a:p>
          <a:p>
            <a:r>
              <a:rPr lang="en-US" sz="2400" dirty="0" smtClean="0"/>
              <a:t>Philips Hue Light Strip</a:t>
            </a:r>
          </a:p>
          <a:p>
            <a:r>
              <a:rPr lang="en-US" sz="2400" dirty="0" smtClean="0"/>
              <a:t>Z-Wave USB Dongle</a:t>
            </a:r>
          </a:p>
          <a:p>
            <a:r>
              <a:rPr lang="en-US" sz="2400" dirty="0" smtClean="0"/>
              <a:t>Z-Wave Aeon Horn</a:t>
            </a:r>
          </a:p>
          <a:p>
            <a:r>
              <a:rPr lang="en-US" sz="2400" dirty="0" smtClean="0"/>
              <a:t>Z-Wave </a:t>
            </a:r>
            <a:r>
              <a:rPr lang="nl-NL" dirty="0"/>
              <a:t>Aeotec </a:t>
            </a:r>
            <a:r>
              <a:rPr lang="en-US" sz="2400" dirty="0" smtClean="0"/>
              <a:t>IR detectors</a:t>
            </a:r>
          </a:p>
          <a:p>
            <a:r>
              <a:rPr lang="en-US" sz="2400" dirty="0" smtClean="0"/>
              <a:t>Google Nest Protect</a:t>
            </a:r>
          </a:p>
          <a:p>
            <a:r>
              <a:rPr lang="en-US" sz="2400" dirty="0" smtClean="0"/>
              <a:t>USB Webcam</a:t>
            </a:r>
          </a:p>
          <a:p>
            <a:endParaRPr lang="en-US" sz="2400" dirty="0" smtClean="0"/>
          </a:p>
        </p:txBody>
      </p:sp>
      <p:pic>
        <p:nvPicPr>
          <p:cNvPr id="2050" name="Picture 2" descr="http://gurau-audibert.hd.free.fr/josdblog/wp-content/uploads/2013/11/aeon-labs-ds02-zstick-adaptateur-controleur-zwave-dongle-cle-usb-300x1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61" y="3070665"/>
            <a:ext cx="1512168" cy="96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03" y="1100141"/>
            <a:ext cx="1502498" cy="144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520" y="4437528"/>
            <a:ext cx="1333239" cy="149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17" descr="Image result for Google nest prote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19" descr="Image result for Google nest prot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894775"/>
            <a:ext cx="1186308" cy="1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382" y="4630364"/>
            <a:ext cx="1764889" cy="12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528"/>
            <a:ext cx="1038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37" y="4372400"/>
            <a:ext cx="1643559" cy="164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540" y="2699824"/>
            <a:ext cx="1791584" cy="17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2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30120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7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1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82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79259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5667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36096" y="4221088"/>
            <a:ext cx="11845" cy="103228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00192" y="4221088"/>
            <a:ext cx="26387" cy="105657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77272"/>
            <a:ext cx="18379" cy="30627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1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97037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kstvak 87"/>
          <p:cNvSpPr txBox="1"/>
          <p:nvPr/>
        </p:nvSpPr>
        <p:spPr>
          <a:xfrm>
            <a:off x="3614277" y="618354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Rechte verbindingslijn met pijl 23"/>
          <p:cNvCxnSpPr/>
          <p:nvPr/>
        </p:nvCxnSpPr>
        <p:spPr>
          <a:xfrm>
            <a:off x="460910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kstvak 4"/>
          <p:cNvSpPr txBox="1"/>
          <p:nvPr/>
        </p:nvSpPr>
        <p:spPr>
          <a:xfrm>
            <a:off x="4788024" y="2636912"/>
            <a:ext cx="2052228" cy="1938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r>
              <a:rPr lang="en-US" sz="2400" dirty="0" smtClean="0"/>
              <a:t>PlaatProtect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250533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092280" y="1297854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092280" y="2338581"/>
            <a:ext cx="172819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>
            <a:endCxn id="7" idx="1"/>
          </p:cNvCxnSpPr>
          <p:nvPr/>
        </p:nvCxnSpPr>
        <p:spPr>
          <a:xfrm>
            <a:off x="5814138" y="1621019"/>
            <a:ext cx="1278142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238656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Router</a:t>
            </a:r>
            <a:endParaRPr lang="nl-NL" dirty="0"/>
          </a:p>
        </p:txBody>
      </p:sp>
      <p:sp>
        <p:nvSpPr>
          <p:cNvPr id="87" name="Tekstvak 86"/>
          <p:cNvSpPr txBox="1"/>
          <p:nvPr/>
        </p:nvSpPr>
        <p:spPr>
          <a:xfrm>
            <a:off x="6310577" y="1344021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4855237" y="597588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</a:t>
            </a:r>
          </a:p>
          <a:p>
            <a:pPr algn="ctr"/>
            <a:r>
              <a:rPr lang="en-US" sz="1200" dirty="0"/>
              <a:t>1</a:t>
            </a:r>
            <a:r>
              <a:rPr lang="en-US" sz="1200" dirty="0" smtClean="0"/>
              <a:t> </a:t>
            </a:r>
          </a:p>
        </p:txBody>
      </p:sp>
      <p:sp>
        <p:nvSpPr>
          <p:cNvPr id="91" name="Tekstvak 90"/>
          <p:cNvSpPr txBox="1"/>
          <p:nvPr/>
        </p:nvSpPr>
        <p:spPr>
          <a:xfrm>
            <a:off x="3114215" y="318938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116025" y="2002883"/>
            <a:ext cx="840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365104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ADSL 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22920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9190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3286" y="511104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kstvak 42"/>
          <p:cNvSpPr txBox="1"/>
          <p:nvPr/>
        </p:nvSpPr>
        <p:spPr>
          <a:xfrm>
            <a:off x="4971198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5835294" y="475100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1065176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sp>
        <p:nvSpPr>
          <p:cNvPr id="79" name="Tekstvak 87"/>
          <p:cNvSpPr txBox="1"/>
          <p:nvPr/>
        </p:nvSpPr>
        <p:spPr>
          <a:xfrm>
            <a:off x="4013938" y="340724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</p:txBody>
      </p:sp>
      <p:sp>
        <p:nvSpPr>
          <p:cNvPr id="80" name="Tekstvak 87"/>
          <p:cNvSpPr txBox="1"/>
          <p:nvPr/>
        </p:nvSpPr>
        <p:spPr>
          <a:xfrm>
            <a:off x="5763286" y="5980654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Webcam </a:t>
            </a:r>
          </a:p>
          <a:p>
            <a:pPr algn="ctr"/>
            <a:r>
              <a:rPr lang="en-US" sz="1200" dirty="0"/>
              <a:t>2</a:t>
            </a:r>
            <a:endParaRPr lang="en-US" sz="1200" dirty="0" smtClean="0"/>
          </a:p>
        </p:txBody>
      </p:sp>
      <p:sp>
        <p:nvSpPr>
          <p:cNvPr id="83" name="Tekstvak 87"/>
          <p:cNvSpPr txBox="1"/>
          <p:nvPr/>
        </p:nvSpPr>
        <p:spPr>
          <a:xfrm>
            <a:off x="1319211" y="34072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 </a:t>
            </a:r>
          </a:p>
        </p:txBody>
      </p:sp>
      <p:cxnSp>
        <p:nvCxnSpPr>
          <p:cNvPr id="84" name="Rechte verbindingslijn met pijl 61"/>
          <p:cNvCxnSpPr>
            <a:stCxn id="38" idx="1"/>
          </p:cNvCxnSpPr>
          <p:nvPr/>
        </p:nvCxnSpPr>
        <p:spPr>
          <a:xfrm flipH="1" flipV="1">
            <a:off x="1187624" y="5507251"/>
            <a:ext cx="1152128" cy="9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kstvak 42"/>
          <p:cNvSpPr txBox="1"/>
          <p:nvPr/>
        </p:nvSpPr>
        <p:spPr>
          <a:xfrm>
            <a:off x="6823355" y="344554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96" name="Rechte verbindingslijn met pijl 23"/>
          <p:cNvCxnSpPr>
            <a:stCxn id="50" idx="3"/>
          </p:cNvCxnSpPr>
          <p:nvPr/>
        </p:nvCxnSpPr>
        <p:spPr>
          <a:xfrm flipV="1">
            <a:off x="3923928" y="3676818"/>
            <a:ext cx="864096" cy="885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Rechte verbindingslijn met pijl 23"/>
          <p:cNvCxnSpPr>
            <a:stCxn id="50" idx="0"/>
            <a:endCxn id="6" idx="2"/>
          </p:cNvCxnSpPr>
          <p:nvPr/>
        </p:nvCxnSpPr>
        <p:spPr>
          <a:xfrm flipV="1">
            <a:off x="3095836" y="3151667"/>
            <a:ext cx="0" cy="34934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Rechte verbindingslijn met pijl 23"/>
          <p:cNvCxnSpPr>
            <a:stCxn id="34" idx="0"/>
            <a:endCxn id="50" idx="2"/>
          </p:cNvCxnSpPr>
          <p:nvPr/>
        </p:nvCxnSpPr>
        <p:spPr>
          <a:xfrm flipV="1">
            <a:off x="3095836" y="3870340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Rechte verbindingslijn met pijl 23"/>
          <p:cNvCxnSpPr>
            <a:stCxn id="38" idx="0"/>
            <a:endCxn id="34" idx="2"/>
          </p:cNvCxnSpPr>
          <p:nvPr/>
        </p:nvCxnSpPr>
        <p:spPr>
          <a:xfrm flipV="1">
            <a:off x="3095836" y="4734436"/>
            <a:ext cx="0" cy="49476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Tekstvak 90"/>
          <p:cNvSpPr txBox="1"/>
          <p:nvPr/>
        </p:nvSpPr>
        <p:spPr>
          <a:xfrm>
            <a:off x="3114215" y="4030616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sp>
        <p:nvSpPr>
          <p:cNvPr id="106" name="Tekstvak 90"/>
          <p:cNvSpPr txBox="1"/>
          <p:nvPr/>
        </p:nvSpPr>
        <p:spPr>
          <a:xfrm>
            <a:off x="3131840" y="4941168"/>
            <a:ext cx="81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Ethernet</a:t>
            </a:r>
            <a:endParaRPr lang="nl-NL" sz="1200" dirty="0"/>
          </a:p>
        </p:txBody>
      </p:sp>
      <p:cxnSp>
        <p:nvCxnSpPr>
          <p:cNvPr id="107" name="Rechte verbindingslijn met pijl 23"/>
          <p:cNvCxnSpPr/>
          <p:nvPr/>
        </p:nvCxnSpPr>
        <p:spPr>
          <a:xfrm>
            <a:off x="6804248" y="3684238"/>
            <a:ext cx="532606" cy="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Rechte verbindingslijn met pijl 23"/>
          <p:cNvCxnSpPr/>
          <p:nvPr/>
        </p:nvCxnSpPr>
        <p:spPr>
          <a:xfrm>
            <a:off x="5447941" y="4563050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Rechte verbindingslijn met pijl 23"/>
          <p:cNvCxnSpPr/>
          <p:nvPr/>
        </p:nvCxnSpPr>
        <p:spPr>
          <a:xfrm>
            <a:off x="6326579" y="4587337"/>
            <a:ext cx="0" cy="69032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Rechte verbindingslijn met pijl 23"/>
          <p:cNvCxnSpPr>
            <a:endCxn id="5" idx="0"/>
          </p:cNvCxnSpPr>
          <p:nvPr/>
        </p:nvCxnSpPr>
        <p:spPr>
          <a:xfrm>
            <a:off x="5814138" y="1621019"/>
            <a:ext cx="0" cy="101589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Rechte verbindingslijn met pijl 23"/>
          <p:cNvCxnSpPr/>
          <p:nvPr/>
        </p:nvCxnSpPr>
        <p:spPr>
          <a:xfrm flipV="1">
            <a:off x="971600" y="3701570"/>
            <a:ext cx="1375556" cy="820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Rechte verbindingslijn met pijl 23"/>
          <p:cNvCxnSpPr/>
          <p:nvPr/>
        </p:nvCxnSpPr>
        <p:spPr>
          <a:xfrm flipV="1">
            <a:off x="971600" y="3262541"/>
            <a:ext cx="0" cy="44313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Afgeronde rechthoek 48"/>
          <p:cNvSpPr/>
          <p:nvPr/>
        </p:nvSpPr>
        <p:spPr>
          <a:xfrm>
            <a:off x="278057" y="2686477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Zigbee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92" name="Rechte verbindingslijn met pijl 23"/>
          <p:cNvCxnSpPr/>
          <p:nvPr/>
        </p:nvCxnSpPr>
        <p:spPr>
          <a:xfrm>
            <a:off x="1399704" y="2283429"/>
            <a:ext cx="0" cy="40304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03" y="1274373"/>
            <a:ext cx="600401" cy="10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kstvak 87"/>
          <p:cNvSpPr txBox="1"/>
          <p:nvPr/>
        </p:nvSpPr>
        <p:spPr>
          <a:xfrm>
            <a:off x="556912" y="1741881"/>
            <a:ext cx="621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 Bulb </a:t>
            </a:r>
          </a:p>
        </p:txBody>
      </p:sp>
      <p:sp>
        <p:nvSpPr>
          <p:cNvPr id="101" name="Tekstvak 87"/>
          <p:cNvSpPr txBox="1"/>
          <p:nvPr/>
        </p:nvSpPr>
        <p:spPr>
          <a:xfrm>
            <a:off x="1619672" y="1700808"/>
            <a:ext cx="608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Strip </a:t>
            </a:r>
          </a:p>
        </p:txBody>
      </p:sp>
      <p:cxnSp>
        <p:nvCxnSpPr>
          <p:cNvPr id="90" name="Rechte verbindingslijn met pijl 23"/>
          <p:cNvCxnSpPr>
            <a:stCxn id="7" idx="2"/>
            <a:endCxn id="8" idx="0"/>
          </p:cNvCxnSpPr>
          <p:nvPr/>
        </p:nvCxnSpPr>
        <p:spPr>
          <a:xfrm>
            <a:off x="7956376" y="1944185"/>
            <a:ext cx="0" cy="3943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kstvak 57"/>
          <p:cNvSpPr txBox="1"/>
          <p:nvPr/>
        </p:nvSpPr>
        <p:spPr>
          <a:xfrm>
            <a:off x="5994136" y="2323038"/>
            <a:ext cx="633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</a:t>
            </a:r>
            <a:endParaRPr lang="nl-NL" sz="1200" dirty="0"/>
          </a:p>
        </p:txBody>
      </p:sp>
      <p:cxnSp>
        <p:nvCxnSpPr>
          <p:cNvPr id="110" name="Rechte verbindingslijn met pijl 23"/>
          <p:cNvCxnSpPr>
            <a:endCxn id="38" idx="2"/>
          </p:cNvCxnSpPr>
          <p:nvPr/>
        </p:nvCxnSpPr>
        <p:spPr>
          <a:xfrm flipH="1" flipV="1">
            <a:off x="3095836" y="5805264"/>
            <a:ext cx="18379" cy="378281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itle 1"/>
          <p:cNvSpPr txBox="1">
            <a:spLocks/>
          </p:cNvSpPr>
          <p:nvPr/>
        </p:nvSpPr>
        <p:spPr>
          <a:xfrm>
            <a:off x="0" y="-1"/>
            <a:ext cx="9144000" cy="908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Hardware View – Configuration 2</a:t>
            </a:r>
            <a:endParaRPr lang="nl-NL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8" y="4777694"/>
            <a:ext cx="833717" cy="15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80" y="4934800"/>
            <a:ext cx="687423" cy="6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52" y="6000618"/>
            <a:ext cx="10001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96752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kstvak 87"/>
          <p:cNvSpPr txBox="1"/>
          <p:nvPr/>
        </p:nvSpPr>
        <p:spPr>
          <a:xfrm>
            <a:off x="1211199" y="523297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Notification</a:t>
            </a:r>
          </a:p>
        </p:txBody>
      </p:sp>
      <p:sp>
        <p:nvSpPr>
          <p:cNvPr id="66" name="Afgeronde rechthoek 48"/>
          <p:cNvSpPr/>
          <p:nvPr/>
        </p:nvSpPr>
        <p:spPr>
          <a:xfrm>
            <a:off x="7308304" y="342174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Z Wave</a:t>
            </a:r>
          </a:p>
          <a:p>
            <a:pPr algn="ctr"/>
            <a:r>
              <a:rPr lang="en-US" sz="1400" dirty="0" smtClean="0"/>
              <a:t>(mesh network)</a:t>
            </a:r>
            <a:endParaRPr lang="nl-NL" sz="1400" dirty="0"/>
          </a:p>
        </p:txBody>
      </p:sp>
      <p:cxnSp>
        <p:nvCxnSpPr>
          <p:cNvPr id="67" name="Rechte verbindingslijn met pijl 23"/>
          <p:cNvCxnSpPr/>
          <p:nvPr/>
        </p:nvCxnSpPr>
        <p:spPr>
          <a:xfrm flipV="1">
            <a:off x="7686346" y="4015839"/>
            <a:ext cx="0" cy="76185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kstvak 87"/>
          <p:cNvSpPr txBox="1"/>
          <p:nvPr/>
        </p:nvSpPr>
        <p:spPr>
          <a:xfrm>
            <a:off x="7290970" y="5070375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 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69" name="Tekstvak 87"/>
          <p:cNvSpPr txBox="1"/>
          <p:nvPr/>
        </p:nvSpPr>
        <p:spPr>
          <a:xfrm>
            <a:off x="8010270" y="52181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Alarm</a:t>
            </a:r>
            <a:endParaRPr lang="en-US" sz="1200" dirty="0"/>
          </a:p>
          <a:p>
            <a:pPr algn="ctr"/>
            <a:r>
              <a:rPr lang="en-US" sz="1200" dirty="0" smtClean="0"/>
              <a:t>Horn</a:t>
            </a:r>
          </a:p>
        </p:txBody>
      </p:sp>
      <p:cxnSp>
        <p:nvCxnSpPr>
          <p:cNvPr id="70" name="Rechte verbindingslijn met pijl 23"/>
          <p:cNvCxnSpPr/>
          <p:nvPr/>
        </p:nvCxnSpPr>
        <p:spPr>
          <a:xfrm>
            <a:off x="8442318" y="4015838"/>
            <a:ext cx="0" cy="69853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6" y="4418579"/>
            <a:ext cx="495924" cy="77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23" y="4534213"/>
            <a:ext cx="449770" cy="43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kstvak 87"/>
          <p:cNvSpPr txBox="1"/>
          <p:nvPr/>
        </p:nvSpPr>
        <p:spPr>
          <a:xfrm>
            <a:off x="3653697" y="6103133"/>
            <a:ext cx="77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Fire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4003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nl-NL" sz="4400" dirty="0" smtClean="0"/>
              <a:t>Scenario – Home</a:t>
            </a:r>
            <a:endParaRPr lang="nl-NL" sz="4400" dirty="0"/>
          </a:p>
        </p:txBody>
      </p:sp>
      <p:pic>
        <p:nvPicPr>
          <p:cNvPr id="6" name="Picture 6" descr="http://www.wink.com/img/product/philips-hue-single-light-bulb/variants/046677426361/her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37" y="1305226"/>
            <a:ext cx="1328709" cy="13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67" y="1411162"/>
            <a:ext cx="1099139" cy="10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17" y="4157614"/>
            <a:ext cx="1120432" cy="106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341347" y="2504603"/>
            <a:ext cx="792370" cy="17281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69539" y="2731977"/>
            <a:ext cx="572874" cy="129614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87"/>
          <p:cNvSpPr txBox="1"/>
          <p:nvPr/>
        </p:nvSpPr>
        <p:spPr>
          <a:xfrm>
            <a:off x="2658902" y="1617781"/>
            <a:ext cx="880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IR</a:t>
            </a:r>
          </a:p>
          <a:p>
            <a:pPr algn="ctr"/>
            <a:r>
              <a:rPr lang="en-US" sz="1200" dirty="0" smtClean="0"/>
              <a:t>Detector</a:t>
            </a:r>
          </a:p>
        </p:txBody>
      </p:sp>
      <p:sp>
        <p:nvSpPr>
          <p:cNvPr id="19" name="Tekstvak 87"/>
          <p:cNvSpPr txBox="1"/>
          <p:nvPr/>
        </p:nvSpPr>
        <p:spPr>
          <a:xfrm>
            <a:off x="3099137" y="5226693"/>
            <a:ext cx="1106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PlaatProtect</a:t>
            </a:r>
          </a:p>
        </p:txBody>
      </p:sp>
      <p:sp>
        <p:nvSpPr>
          <p:cNvPr id="20" name="Tekstvak 87"/>
          <p:cNvSpPr txBox="1"/>
          <p:nvPr/>
        </p:nvSpPr>
        <p:spPr>
          <a:xfrm>
            <a:off x="5100397" y="1646414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Light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sp>
        <p:nvSpPr>
          <p:cNvPr id="21" name="Tekstvak 87"/>
          <p:cNvSpPr txBox="1"/>
          <p:nvPr/>
        </p:nvSpPr>
        <p:spPr>
          <a:xfrm>
            <a:off x="1788029" y="3358620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Movement</a:t>
            </a:r>
          </a:p>
          <a:p>
            <a:pPr algn="ctr"/>
            <a:r>
              <a:rPr lang="en-US" sz="1200" dirty="0" smtClean="0"/>
              <a:t>Alarm</a:t>
            </a:r>
          </a:p>
        </p:txBody>
      </p:sp>
      <p:sp>
        <p:nvSpPr>
          <p:cNvPr id="26" name="Tekstvak 87"/>
          <p:cNvSpPr txBox="1"/>
          <p:nvPr/>
        </p:nvSpPr>
        <p:spPr>
          <a:xfrm>
            <a:off x="4292447" y="3354727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Activate</a:t>
            </a:r>
          </a:p>
          <a:p>
            <a:pPr algn="ctr"/>
            <a:r>
              <a:rPr lang="en-US" sz="1200" dirty="0" smtClean="0"/>
              <a:t>Bulb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333342" y="4862429"/>
            <a:ext cx="767055" cy="641263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vak 87"/>
          <p:cNvSpPr txBox="1"/>
          <p:nvPr/>
        </p:nvSpPr>
        <p:spPr>
          <a:xfrm>
            <a:off x="4396846" y="4734642"/>
            <a:ext cx="110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</a:p>
        </p:txBody>
      </p:sp>
      <p:pic>
        <p:nvPicPr>
          <p:cNvPr id="16" name="Picture 4" descr="http://www.calldrdave.com/wp/wp-content/uploads/2013/12/world_wide_we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69" y="5522582"/>
            <a:ext cx="1617496" cy="10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87"/>
          <p:cNvSpPr txBox="1"/>
          <p:nvPr/>
        </p:nvSpPr>
        <p:spPr>
          <a:xfrm>
            <a:off x="4730042" y="6580020"/>
            <a:ext cx="1737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Cloud Storage</a:t>
            </a:r>
          </a:p>
        </p:txBody>
      </p:sp>
    </p:spTree>
    <p:extLst>
      <p:ext uri="{BB962C8B-B14F-4D97-AF65-F5344CB8AC3E}">
        <p14:creationId xmlns:p14="http://schemas.microsoft.com/office/powerpoint/2010/main" val="38944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424</Words>
  <Application>Microsoft Office PowerPoint</Application>
  <PresentationFormat>On-screen Show (4:3)</PresentationFormat>
  <Paragraphs>243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PlaatProtect (Burglar / Fire Alarm Centre)  Open Source Project</vt:lpstr>
      <vt:lpstr>Questions</vt:lpstr>
      <vt:lpstr>Idea</vt:lpstr>
      <vt:lpstr>PlaatProtect - Features</vt:lpstr>
      <vt:lpstr>PlaatProtect Software Architecture</vt:lpstr>
      <vt:lpstr>Used hardware</vt:lpstr>
      <vt:lpstr>PowerPoint Presentation</vt:lpstr>
      <vt:lpstr>PowerPoint Presentation</vt:lpstr>
      <vt:lpstr>Scenario – Home</vt:lpstr>
      <vt:lpstr>Scenario – Sleep</vt:lpstr>
      <vt:lpstr>Scenario –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wplaat</cp:lastModifiedBy>
  <cp:revision>532</cp:revision>
  <dcterms:created xsi:type="dcterms:W3CDTF">2016-03-03T17:44:01Z</dcterms:created>
  <dcterms:modified xsi:type="dcterms:W3CDTF">2016-07-05T15:03:33Z</dcterms:modified>
</cp:coreProperties>
</file>