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6"/>
  </p:notesMasterIdLst>
  <p:sldIdLst>
    <p:sldId id="301" r:id="rId2"/>
    <p:sldId id="315" r:id="rId3"/>
    <p:sldId id="316" r:id="rId4"/>
    <p:sldId id="293" r:id="rId5"/>
    <p:sldId id="303" r:id="rId6"/>
    <p:sldId id="300" r:id="rId7"/>
    <p:sldId id="334" r:id="rId8"/>
    <p:sldId id="324" r:id="rId9"/>
    <p:sldId id="336" r:id="rId10"/>
    <p:sldId id="337" r:id="rId11"/>
    <p:sldId id="338" r:id="rId12"/>
    <p:sldId id="339" r:id="rId13"/>
    <p:sldId id="335" r:id="rId14"/>
    <p:sldId id="317" r:id="rId1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9" autoAdjust="0"/>
    <p:restoredTop sz="94713" autoAdjust="0"/>
  </p:normalViewPr>
  <p:slideViewPr>
    <p:cSldViewPr>
      <p:cViewPr>
        <p:scale>
          <a:sx n="66" d="100"/>
          <a:sy n="66" d="100"/>
        </p:scale>
        <p:origin x="-1050" y="-9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9B6CD-1D48-452A-A7F2-8CBBE02CC7D2}" type="datetimeFigureOut">
              <a:rPr lang="nl-NL" smtClean="0"/>
              <a:pPr/>
              <a:t>19-10-2016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50F4F-C5AF-4494-B3CA-9201F9D52D46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75892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19-10-2016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19-10-2016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19-10-2016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19-10-2016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19-10-2016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19-10-2016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19-10-2016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19-10-2016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19-10-2016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19-10-2016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19-10-2016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6BAE843-BE96-40CB-B634-F63C679A4CF5}" type="datetimeFigureOut">
              <a:rPr lang="nl-NL" smtClean="0"/>
              <a:pPr/>
              <a:t>19-10-2016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429000"/>
          </a:xfrm>
        </p:spPr>
        <p:txBody>
          <a:bodyPr>
            <a:normAutofit/>
          </a:bodyPr>
          <a:lstStyle/>
          <a:p>
            <a:r>
              <a:rPr lang="nl-NL" sz="4400" b="1" noProof="0" dirty="0" err="1" smtClean="0"/>
              <a:t>PlaatScrum</a:t>
            </a:r>
            <a:r>
              <a:rPr lang="nl-NL" sz="4400" b="1" dirty="0"/>
              <a:t/>
            </a:r>
            <a:br>
              <a:rPr lang="nl-NL" sz="4400" b="1" dirty="0"/>
            </a:br>
            <a:r>
              <a:rPr lang="nl-NL" sz="3200" b="1" dirty="0" smtClean="0"/>
              <a:t>(Raspberry Pi scrum tool</a:t>
            </a:r>
            <a:r>
              <a:rPr lang="nl-NL" sz="3200" noProof="0" dirty="0" smtClean="0"/>
              <a:t>)</a:t>
            </a:r>
            <a:r>
              <a:rPr lang="nl-NL" sz="4400" noProof="0" dirty="0" smtClean="0"/>
              <a:t/>
            </a:r>
            <a:br>
              <a:rPr lang="nl-NL" sz="4400" noProof="0" dirty="0" smtClean="0"/>
            </a:br>
            <a:r>
              <a:rPr lang="nl-NL" sz="4400" noProof="0" dirty="0" smtClean="0"/>
              <a:t/>
            </a:r>
            <a:br>
              <a:rPr lang="nl-NL" sz="4400" noProof="0" dirty="0" smtClean="0"/>
            </a:br>
            <a:r>
              <a:rPr lang="nl-NL" sz="3600" noProof="0" dirty="0" smtClean="0"/>
              <a:t>Open Source Project</a:t>
            </a:r>
            <a:endParaRPr lang="nl-NL" sz="3600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5589240"/>
            <a:ext cx="9144000" cy="126876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nl-NL" sz="2400" b="1" noProof="0" dirty="0" smtClean="0"/>
              <a:t>W.B.J. van der Plaat</a:t>
            </a:r>
          </a:p>
          <a:p>
            <a:pPr algn="ctr">
              <a:buNone/>
            </a:pPr>
            <a:r>
              <a:rPr lang="en-US" sz="2400" b="1" dirty="0" smtClean="0"/>
              <a:t>(Principal IT Architect)</a:t>
            </a:r>
            <a:endParaRPr lang="nl-NL" sz="2400" b="1" noProof="0" dirty="0"/>
          </a:p>
        </p:txBody>
      </p:sp>
      <p:pic>
        <p:nvPicPr>
          <p:cNvPr id="1026" name="Picture 2" descr="C:\sources\plaatsoft\plaatenergy.git\src\images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527" y="3797812"/>
            <a:ext cx="1434282" cy="1152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0087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50917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67171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57489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nl-NL" dirty="0" smtClean="0"/>
              <a:t>Conclusion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PlaatScrum</a:t>
            </a:r>
            <a:r>
              <a:rPr lang="en-US" sz="3200" dirty="0" smtClean="0"/>
              <a:t> offers a scrum tool to managed an offshore scrum team</a:t>
            </a:r>
          </a:p>
          <a:p>
            <a:r>
              <a:rPr lang="nl-NL" sz="3200" dirty="0" err="1" smtClean="0"/>
              <a:t>Contain</a:t>
            </a:r>
            <a:r>
              <a:rPr lang="nl-NL" sz="3200" dirty="0" smtClean="0"/>
              <a:t> </a:t>
            </a:r>
            <a:r>
              <a:rPr lang="nl-NL" sz="3200" dirty="0" err="1" smtClean="0"/>
              <a:t>all</a:t>
            </a:r>
            <a:r>
              <a:rPr lang="nl-NL" sz="3200" dirty="0" smtClean="0"/>
              <a:t> basic scrum features </a:t>
            </a:r>
            <a:endParaRPr lang="en-US" sz="3200" dirty="0" smtClean="0"/>
          </a:p>
          <a:p>
            <a:r>
              <a:rPr lang="nl-NL" sz="3200" dirty="0" smtClean="0"/>
              <a:t>Easy </a:t>
            </a:r>
            <a:r>
              <a:rPr lang="nl-NL" sz="3200" dirty="0" err="1" smtClean="0"/>
              <a:t>to</a:t>
            </a:r>
            <a:r>
              <a:rPr lang="nl-NL" sz="3200" dirty="0" smtClean="0"/>
              <a:t> </a:t>
            </a:r>
            <a:r>
              <a:rPr lang="nl-NL" sz="3200" dirty="0" err="1" smtClean="0"/>
              <a:t>install</a:t>
            </a:r>
            <a:r>
              <a:rPr lang="nl-NL" sz="3200" dirty="0" smtClean="0"/>
              <a:t> </a:t>
            </a:r>
            <a:r>
              <a:rPr lang="nl-NL" sz="3200" dirty="0" err="1" smtClean="0"/>
              <a:t>and</a:t>
            </a:r>
            <a:r>
              <a:rPr lang="nl-NL" sz="3200" dirty="0" smtClean="0"/>
              <a:t> </a:t>
            </a:r>
            <a:r>
              <a:rPr lang="nl-NL" sz="3200" dirty="0" err="1" smtClean="0"/>
              <a:t>to</a:t>
            </a:r>
            <a:r>
              <a:rPr lang="nl-NL" sz="3200" dirty="0" smtClean="0"/>
              <a:t> </a:t>
            </a:r>
            <a:r>
              <a:rPr lang="nl-NL" sz="3200" dirty="0" err="1" smtClean="0"/>
              <a:t>maintain</a:t>
            </a:r>
            <a:endParaRPr lang="nl-NL" sz="3200" dirty="0" smtClean="0"/>
          </a:p>
          <a:p>
            <a:r>
              <a:rPr lang="nl-NL" sz="3200" dirty="0" smtClean="0"/>
              <a:t>It’s </a:t>
            </a:r>
            <a:r>
              <a:rPr lang="nl-NL" sz="3200" dirty="0" smtClean="0"/>
              <a:t>free to </a:t>
            </a:r>
            <a:r>
              <a:rPr lang="nl-NL" sz="3200" dirty="0" err="1" smtClean="0"/>
              <a:t>use</a:t>
            </a:r>
            <a:r>
              <a:rPr lang="nl-NL" sz="3200" dirty="0" smtClean="0"/>
              <a:t>!</a:t>
            </a:r>
          </a:p>
          <a:p>
            <a:r>
              <a:rPr lang="nl-NL" sz="3200" dirty="0" smtClean="0"/>
              <a:t>It’s </a:t>
            </a:r>
            <a:r>
              <a:rPr lang="nl-NL" sz="3200" dirty="0" smtClean="0"/>
              <a:t>open </a:t>
            </a:r>
            <a:r>
              <a:rPr lang="nl-NL" sz="3200" dirty="0" err="1" smtClean="0"/>
              <a:t>source</a:t>
            </a:r>
            <a:r>
              <a:rPr lang="nl-NL" sz="3200" dirty="0" smtClean="0"/>
              <a:t> </a:t>
            </a:r>
            <a:r>
              <a:rPr lang="nl-NL" sz="3200" dirty="0" err="1" smtClean="0"/>
              <a:t>so</a:t>
            </a:r>
            <a:r>
              <a:rPr lang="nl-NL" sz="3200" dirty="0" smtClean="0"/>
              <a:t> easy to </a:t>
            </a:r>
            <a:r>
              <a:rPr lang="nl-NL" sz="3200" dirty="0" err="1" smtClean="0"/>
              <a:t>maintain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236337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kstvak 87"/>
          <p:cNvSpPr txBox="1"/>
          <p:nvPr/>
        </p:nvSpPr>
        <p:spPr>
          <a:xfrm>
            <a:off x="971600" y="3189497"/>
            <a:ext cx="773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IR 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pic>
        <p:nvPicPr>
          <p:cNvPr id="5" name="Picture 2" descr="C:\sources\plaatsoft\plaatenergy.git\src\images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620688"/>
            <a:ext cx="1434282" cy="115212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312009" y="4725144"/>
            <a:ext cx="22284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3200" dirty="0" smtClean="0">
                <a:solidFill>
                  <a:schemeClr val="bg1">
                    <a:lumMod val="95000"/>
                  </a:schemeClr>
                </a:solidFill>
              </a:rPr>
              <a:t>More info</a:t>
            </a:r>
          </a:p>
          <a:p>
            <a:pPr algn="ctr"/>
            <a:r>
              <a:rPr lang="nl-NL" sz="3200" dirty="0" err="1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nl-NL" sz="3200" dirty="0" err="1" smtClean="0">
                <a:solidFill>
                  <a:schemeClr val="bg1">
                    <a:lumMod val="95000"/>
                  </a:schemeClr>
                </a:solidFill>
              </a:rPr>
              <a:t>isit</a:t>
            </a:r>
            <a:endParaRPr lang="nl-NL" sz="32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nl-NL" sz="3200" dirty="0" smtClean="0">
                <a:solidFill>
                  <a:schemeClr val="bg1">
                    <a:lumMod val="95000"/>
                  </a:schemeClr>
                </a:solidFill>
              </a:rPr>
              <a:t>plaatsoft.nl</a:t>
            </a:r>
            <a:endParaRPr lang="nl-NL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931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68760"/>
            <a:ext cx="5842992" cy="485740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can I manage an offshore scrum team?</a:t>
            </a:r>
          </a:p>
          <a:p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84785"/>
            <a:ext cx="194310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0206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US" dirty="0" smtClean="0"/>
              <a:t>Idea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68760"/>
            <a:ext cx="5482952" cy="5112568"/>
          </a:xfrm>
        </p:spPr>
        <p:txBody>
          <a:bodyPr>
            <a:noAutofit/>
          </a:bodyPr>
          <a:lstStyle/>
          <a:p>
            <a:r>
              <a:rPr lang="en-US" sz="2800" dirty="0" smtClean="0"/>
              <a:t>Lets create an light weight digital scrum tool with can run in my private “cloud“</a:t>
            </a:r>
          </a:p>
          <a:p>
            <a:r>
              <a:rPr lang="nl-NL" sz="2800" dirty="0" smtClean="0"/>
              <a:t>Scrum tool can </a:t>
            </a:r>
            <a:r>
              <a:rPr lang="nl-NL" sz="2800" dirty="0" err="1" smtClean="0"/>
              <a:t>be</a:t>
            </a:r>
            <a:r>
              <a:rPr lang="nl-NL" sz="2800" dirty="0" smtClean="0"/>
              <a:t> </a:t>
            </a:r>
            <a:r>
              <a:rPr lang="nl-NL" sz="2800" dirty="0" err="1" smtClean="0"/>
              <a:t>controlled</a:t>
            </a:r>
            <a:r>
              <a:rPr lang="nl-NL" sz="2800" dirty="0" smtClean="0"/>
              <a:t> via HTML browser</a:t>
            </a:r>
          </a:p>
          <a:p>
            <a:r>
              <a:rPr lang="en-US" sz="2800" dirty="0" smtClean="0"/>
              <a:t>Tool must run </a:t>
            </a:r>
            <a:r>
              <a:rPr lang="en-US" sz="2800" dirty="0"/>
              <a:t>on low cost </a:t>
            </a:r>
            <a:r>
              <a:rPr lang="en-US" sz="2800" dirty="0" smtClean="0"/>
              <a:t>hardware, a </a:t>
            </a:r>
            <a:r>
              <a:rPr lang="en-US" sz="2800" b="1" dirty="0" smtClean="0"/>
              <a:t>Raspberry Pi.</a:t>
            </a:r>
            <a:endParaRPr lang="en-US" sz="2800" b="1" dirty="0"/>
          </a:p>
          <a:p>
            <a:endParaRPr lang="en-US" sz="28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72994" y="1297567"/>
            <a:ext cx="1172716" cy="124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708920"/>
            <a:ext cx="173355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4386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US" sz="4400" dirty="0" err="1" smtClean="0"/>
              <a:t>PlaatScrum</a:t>
            </a:r>
            <a:r>
              <a:rPr lang="en-US" sz="4400" dirty="0" smtClean="0"/>
              <a:t> - Features</a:t>
            </a:r>
            <a:endParaRPr lang="nl-NL" sz="4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55575" y="1246083"/>
            <a:ext cx="8736905" cy="538740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Web GUI to managed</a:t>
            </a:r>
          </a:p>
          <a:p>
            <a:pPr lvl="1"/>
            <a:r>
              <a:rPr lang="en-US" sz="2800" dirty="0" smtClean="0"/>
              <a:t>Stories, </a:t>
            </a:r>
            <a:r>
              <a:rPr lang="nl-NL" sz="2800" dirty="0" err="1" smtClean="0"/>
              <a:t>Tasks</a:t>
            </a:r>
            <a:r>
              <a:rPr lang="nl-NL" sz="2800" dirty="0" smtClean="0"/>
              <a:t>, </a:t>
            </a:r>
            <a:r>
              <a:rPr lang="nl-NL" sz="2800" dirty="0" err="1" smtClean="0"/>
              <a:t>Epics</a:t>
            </a:r>
            <a:r>
              <a:rPr lang="nl-NL" sz="2800" dirty="0" smtClean="0"/>
              <a:t>, Bugs</a:t>
            </a:r>
            <a:endParaRPr lang="en-US" sz="2800" dirty="0" smtClean="0"/>
          </a:p>
          <a:p>
            <a:r>
              <a:rPr lang="nl-NL" sz="2800" dirty="0" smtClean="0"/>
              <a:t>Backlogs:</a:t>
            </a:r>
          </a:p>
          <a:p>
            <a:pPr lvl="1"/>
            <a:r>
              <a:rPr lang="nl-NL" sz="2800" dirty="0" smtClean="0"/>
              <a:t>Product, Sprint, </a:t>
            </a:r>
            <a:r>
              <a:rPr lang="nl-NL" sz="2800" dirty="0" err="1" smtClean="0"/>
              <a:t>Personal</a:t>
            </a:r>
            <a:r>
              <a:rPr lang="nl-NL" sz="2800" dirty="0" smtClean="0"/>
              <a:t> </a:t>
            </a:r>
            <a:r>
              <a:rPr lang="nl-NL" sz="2800" dirty="0" err="1" smtClean="0"/>
              <a:t>based</a:t>
            </a:r>
            <a:endParaRPr lang="nl-NL" sz="2800" dirty="0" smtClean="0"/>
          </a:p>
          <a:p>
            <a:r>
              <a:rPr lang="nl-NL" sz="2800" dirty="0" smtClean="0"/>
              <a:t>Boards:</a:t>
            </a:r>
          </a:p>
          <a:p>
            <a:pPr lvl="1"/>
            <a:r>
              <a:rPr lang="nl-NL" sz="2800" dirty="0" err="1" smtClean="0"/>
              <a:t>Task</a:t>
            </a:r>
            <a:r>
              <a:rPr lang="nl-NL" sz="2800" dirty="0" smtClean="0"/>
              <a:t>, Story, Status </a:t>
            </a:r>
            <a:r>
              <a:rPr lang="nl-NL" sz="2800" dirty="0" err="1" smtClean="0"/>
              <a:t>based</a:t>
            </a:r>
            <a:endParaRPr lang="en-US" sz="2800" dirty="0" smtClean="0"/>
          </a:p>
          <a:p>
            <a:r>
              <a:rPr lang="nl-NL" sz="2800" dirty="0" err="1" smtClean="0"/>
              <a:t>Charts</a:t>
            </a:r>
            <a:r>
              <a:rPr lang="nl-NL" sz="2800" dirty="0" smtClean="0"/>
              <a:t>:</a:t>
            </a:r>
          </a:p>
          <a:p>
            <a:pPr lvl="1"/>
            <a:r>
              <a:rPr lang="nl-NL" sz="2800" dirty="0" err="1" smtClean="0"/>
              <a:t>Burndown</a:t>
            </a:r>
            <a:r>
              <a:rPr lang="nl-NL" sz="2800" dirty="0" smtClean="0"/>
              <a:t>, </a:t>
            </a:r>
            <a:r>
              <a:rPr lang="nl-NL" sz="2800" dirty="0" err="1" smtClean="0"/>
              <a:t>Velocity</a:t>
            </a:r>
            <a:r>
              <a:rPr lang="nl-NL" sz="2800" dirty="0" smtClean="0"/>
              <a:t>, Status, </a:t>
            </a:r>
            <a:r>
              <a:rPr lang="nl-NL" sz="2800" dirty="0" err="1"/>
              <a:t>C</a:t>
            </a:r>
            <a:r>
              <a:rPr lang="nl-NL" sz="2800" dirty="0" err="1" smtClean="0"/>
              <a:t>alender</a:t>
            </a:r>
            <a:r>
              <a:rPr lang="nl-NL" sz="2800" dirty="0" smtClean="0"/>
              <a:t> </a:t>
            </a:r>
          </a:p>
          <a:p>
            <a:r>
              <a:rPr lang="nl-NL" sz="2800" dirty="0" smtClean="0"/>
              <a:t>Manage </a:t>
            </a:r>
          </a:p>
          <a:p>
            <a:pPr lvl="1"/>
            <a:r>
              <a:rPr lang="nl-NL" sz="2800" dirty="0" err="1" smtClean="0"/>
              <a:t>Projects</a:t>
            </a:r>
            <a:r>
              <a:rPr lang="nl-NL" sz="2800" dirty="0" smtClean="0"/>
              <a:t>, Releases , Sprints, Users </a:t>
            </a:r>
            <a:r>
              <a:rPr lang="nl-NL" sz="2800" dirty="0" err="1" smtClean="0"/>
              <a:t>with</a:t>
            </a:r>
            <a:r>
              <a:rPr lang="nl-NL" sz="2800" dirty="0" smtClean="0"/>
              <a:t> </a:t>
            </a:r>
            <a:r>
              <a:rPr lang="nl-NL" sz="2800" dirty="0" err="1" smtClean="0"/>
              <a:t>roles</a:t>
            </a:r>
            <a:endParaRPr lang="en-US" sz="2800" dirty="0" smtClean="0"/>
          </a:p>
        </p:txBody>
      </p:sp>
      <p:sp>
        <p:nvSpPr>
          <p:cNvPr id="4" name="AutoShape 2" descr="Afbeeldingsresultaat voor d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5" name="AutoShape 4" descr="Afbeeldingsresultaat voor d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6" name="AutoShape 2" descr="Image result for d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7" name="AutoShape 2" descr="Image result for coming so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PlaatScrum</a:t>
            </a:r>
            <a:r>
              <a:rPr lang="en-US" sz="4400" dirty="0" smtClean="0"/>
              <a:t> Software Architecture</a:t>
            </a:r>
            <a:endParaRPr lang="nl-NL" sz="4400" dirty="0"/>
          </a:p>
        </p:txBody>
      </p:sp>
      <p:sp>
        <p:nvSpPr>
          <p:cNvPr id="8" name="Rechthoek 7"/>
          <p:cNvSpPr/>
          <p:nvPr/>
        </p:nvSpPr>
        <p:spPr>
          <a:xfrm>
            <a:off x="380084" y="3690010"/>
            <a:ext cx="6912768" cy="926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Layer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375628" y="2722570"/>
            <a:ext cx="6912768" cy="94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Logic Layer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375628" y="1772816"/>
            <a:ext cx="6912768" cy="949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Layer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7452321" y="2065567"/>
            <a:ext cx="166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HTML/CSS/JS</a:t>
            </a:r>
            <a:endParaRPr lang="nl-NL" dirty="0"/>
          </a:p>
        </p:txBody>
      </p:sp>
      <p:sp>
        <p:nvSpPr>
          <p:cNvPr id="16" name="Tekstvak 15"/>
          <p:cNvSpPr txBox="1"/>
          <p:nvPr/>
        </p:nvSpPr>
        <p:spPr>
          <a:xfrm>
            <a:off x="7522347" y="3012634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PHP</a:t>
            </a:r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7522347" y="3948343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MySQL</a:t>
            </a:r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380084" y="4627058"/>
            <a:ext cx="6912768" cy="917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Operating</a:t>
            </a:r>
          </a:p>
          <a:p>
            <a:pPr algn="ctr"/>
            <a:r>
              <a:rPr lang="en-US" dirty="0" smtClean="0"/>
              <a:t>  System</a:t>
            </a:r>
            <a:endParaRPr lang="nl-NL" dirty="0"/>
          </a:p>
        </p:txBody>
      </p:sp>
      <p:sp>
        <p:nvSpPr>
          <p:cNvPr id="20" name="Tekstvak 19"/>
          <p:cNvSpPr txBox="1"/>
          <p:nvPr/>
        </p:nvSpPr>
        <p:spPr>
          <a:xfrm>
            <a:off x="7465439" y="4901149"/>
            <a:ext cx="161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Debian Linux</a:t>
            </a:r>
            <a:endParaRPr lang="nl-NL" dirty="0"/>
          </a:p>
        </p:txBody>
      </p:sp>
      <p:sp>
        <p:nvSpPr>
          <p:cNvPr id="28" name="Rechthoek 8"/>
          <p:cNvSpPr/>
          <p:nvPr/>
        </p:nvSpPr>
        <p:spPr>
          <a:xfrm>
            <a:off x="694144" y="2322513"/>
            <a:ext cx="1647800" cy="19105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28969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US" sz="4400" dirty="0" smtClean="0"/>
              <a:t>Used hardware</a:t>
            </a:r>
            <a:endParaRPr lang="nl-NL" sz="4400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460374" y="1118627"/>
            <a:ext cx="4471666" cy="245439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Raspberry Pi 3B</a:t>
            </a:r>
          </a:p>
          <a:p>
            <a:r>
              <a:rPr lang="en-US" dirty="0" smtClean="0"/>
              <a:t>Raspberry Case</a:t>
            </a:r>
          </a:p>
          <a:p>
            <a:r>
              <a:rPr lang="en-US" dirty="0" smtClean="0"/>
              <a:t>USB Power Supply </a:t>
            </a:r>
            <a:endParaRPr lang="en-US" sz="2400" dirty="0" smtClean="0"/>
          </a:p>
          <a:p>
            <a:r>
              <a:rPr lang="en-US" dirty="0" smtClean="0"/>
              <a:t>SD Card</a:t>
            </a:r>
          </a:p>
        </p:txBody>
      </p:sp>
      <p:sp>
        <p:nvSpPr>
          <p:cNvPr id="3" name="AutoShape 17" descr="Image result for Google nest protec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4" name="AutoShape 19" descr="Image result for Google nest protec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37179" y="1689182"/>
            <a:ext cx="2232248" cy="212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2790" y="3586404"/>
            <a:ext cx="896962" cy="69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838817"/>
            <a:ext cx="2043857" cy="1991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5329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4"/>
          <p:cNvSpPr txBox="1"/>
          <p:nvPr/>
        </p:nvSpPr>
        <p:spPr>
          <a:xfrm>
            <a:off x="5060615" y="1653389"/>
            <a:ext cx="1944216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err="1" smtClean="0"/>
              <a:t>PlaatScrum</a:t>
            </a:r>
            <a:r>
              <a:rPr lang="en-US" dirty="0" smtClean="0"/>
              <a:t> </a:t>
            </a:r>
          </a:p>
        </p:txBody>
      </p:sp>
      <p:pic>
        <p:nvPicPr>
          <p:cNvPr id="18" name="Picture 9" descr="http://ic.tweakimg.net/ext/i/1272126825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5009" y="4458825"/>
            <a:ext cx="1643216" cy="1396733"/>
          </a:xfrm>
          <a:prstGeom prst="rect">
            <a:avLst/>
          </a:prstGeom>
          <a:noFill/>
        </p:spPr>
      </p:pic>
      <p:sp>
        <p:nvSpPr>
          <p:cNvPr id="20" name="Tekstvak 87"/>
          <p:cNvSpPr txBox="1"/>
          <p:nvPr/>
        </p:nvSpPr>
        <p:spPr>
          <a:xfrm>
            <a:off x="3461929" y="1877356"/>
            <a:ext cx="1044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sp>
        <p:nvSpPr>
          <p:cNvPr id="28" name="Tekstvak 119"/>
          <p:cNvSpPr txBox="1"/>
          <p:nvPr/>
        </p:nvSpPr>
        <p:spPr>
          <a:xfrm>
            <a:off x="3701026" y="4659753"/>
            <a:ext cx="1573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 smtClean="0"/>
              <a:t>Use</a:t>
            </a:r>
            <a:r>
              <a:rPr lang="nl-NL" sz="1200" dirty="0" smtClean="0"/>
              <a:t> </a:t>
            </a:r>
            <a:r>
              <a:rPr lang="nl-NL" sz="1200" dirty="0" err="1" smtClean="0"/>
              <a:t>PlaatScrum</a:t>
            </a:r>
            <a:endParaRPr lang="nl-NL" sz="1200" dirty="0" smtClean="0"/>
          </a:p>
          <a:p>
            <a:pPr algn="ctr"/>
            <a:r>
              <a:rPr lang="nl-NL" sz="1200" dirty="0" smtClean="0"/>
              <a:t>via internet</a:t>
            </a:r>
            <a:endParaRPr lang="en-US" sz="1200" dirty="0" smtClean="0"/>
          </a:p>
        </p:txBody>
      </p:sp>
      <p:sp>
        <p:nvSpPr>
          <p:cNvPr id="31" name="Tekstvak 69"/>
          <p:cNvSpPr txBox="1"/>
          <p:nvPr/>
        </p:nvSpPr>
        <p:spPr>
          <a:xfrm>
            <a:off x="2151513" y="2747176"/>
            <a:ext cx="15841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ADSL Router</a:t>
            </a:r>
            <a:endParaRPr lang="nl-NL" dirty="0"/>
          </a:p>
        </p:txBody>
      </p:sp>
      <p:cxnSp>
        <p:nvCxnSpPr>
          <p:cNvPr id="33" name="Rechte verbindingslijn met pijl 23"/>
          <p:cNvCxnSpPr>
            <a:stCxn id="31" idx="0"/>
          </p:cNvCxnSpPr>
          <p:nvPr/>
        </p:nvCxnSpPr>
        <p:spPr>
          <a:xfrm flipH="1" flipV="1">
            <a:off x="2928716" y="2154355"/>
            <a:ext cx="14885" cy="59282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Rechte verbindingslijn met pijl 23"/>
          <p:cNvCxnSpPr>
            <a:stCxn id="32" idx="0"/>
            <a:endCxn id="31" idx="2"/>
          </p:cNvCxnSpPr>
          <p:nvPr/>
        </p:nvCxnSpPr>
        <p:spPr>
          <a:xfrm flipV="1">
            <a:off x="2943601" y="3116508"/>
            <a:ext cx="0" cy="48119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Rechte verbindingslijn met pijl 23"/>
          <p:cNvCxnSpPr/>
          <p:nvPr/>
        </p:nvCxnSpPr>
        <p:spPr>
          <a:xfrm flipH="1">
            <a:off x="2928716" y="2154355"/>
            <a:ext cx="2967213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kstvak 87"/>
          <p:cNvSpPr txBox="1"/>
          <p:nvPr/>
        </p:nvSpPr>
        <p:spPr>
          <a:xfrm>
            <a:off x="3015609" y="3237659"/>
            <a:ext cx="892640" cy="274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980729"/>
          </a:xfrm>
        </p:spPr>
        <p:txBody>
          <a:bodyPr/>
          <a:lstStyle/>
          <a:p>
            <a:r>
              <a:rPr lang="en-US" sz="4400" dirty="0"/>
              <a:t>Hardware </a:t>
            </a:r>
            <a:r>
              <a:rPr lang="en-US" sz="4400" dirty="0" smtClean="0"/>
              <a:t>View </a:t>
            </a:r>
            <a:r>
              <a:rPr lang="en-US" sz="4400" dirty="0"/>
              <a:t>– </a:t>
            </a:r>
            <a:r>
              <a:rPr lang="en-US" sz="4400" dirty="0" smtClean="0"/>
              <a:t>Configuration</a:t>
            </a:r>
            <a:endParaRPr lang="nl-NL" sz="4400" dirty="0"/>
          </a:p>
        </p:txBody>
      </p:sp>
      <p:cxnSp>
        <p:nvCxnSpPr>
          <p:cNvPr id="48" name="Rechte verbindingslijn met pijl 23"/>
          <p:cNvCxnSpPr/>
          <p:nvPr/>
        </p:nvCxnSpPr>
        <p:spPr>
          <a:xfrm flipV="1">
            <a:off x="2943601" y="4128643"/>
            <a:ext cx="0" cy="42390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0" name="Picture 2" descr="C:\sources\plaatsoft\plaatsign.git\trunk\screenshots\plaatsign-content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0784" y="4659753"/>
            <a:ext cx="935864" cy="674657"/>
          </a:xfrm>
          <a:prstGeom prst="rect">
            <a:avLst/>
          </a:prstGeom>
          <a:noFill/>
        </p:spPr>
      </p:pic>
      <p:sp>
        <p:nvSpPr>
          <p:cNvPr id="32" name="Afgeronde rechthoek 70"/>
          <p:cNvSpPr/>
          <p:nvPr/>
        </p:nvSpPr>
        <p:spPr>
          <a:xfrm>
            <a:off x="2151513" y="3597699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27115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58057"/>
            <a:ext cx="9144000" cy="764703"/>
          </a:xfrm>
        </p:spPr>
        <p:txBody>
          <a:bodyPr/>
          <a:lstStyle/>
          <a:p>
            <a:r>
              <a:rPr lang="en-US" sz="4400" dirty="0" smtClean="0"/>
              <a:t>Screenshots</a:t>
            </a:r>
            <a:endParaRPr lang="nl-NL" sz="44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9144000" cy="608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05925" cy="705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78994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</TotalTime>
  <Words>198</Words>
  <Application>Microsoft Office PowerPoint</Application>
  <PresentationFormat>Diavoorstelling (4:3)</PresentationFormat>
  <Paragraphs>58</Paragraphs>
  <Slides>14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5" baseType="lpstr">
      <vt:lpstr>Executive</vt:lpstr>
      <vt:lpstr>PlaatScrum (Raspberry Pi scrum tool)  Open Source Project</vt:lpstr>
      <vt:lpstr>Questions</vt:lpstr>
      <vt:lpstr>Idea</vt:lpstr>
      <vt:lpstr>PlaatScrum - Features</vt:lpstr>
      <vt:lpstr>PlaatScrum Software Architecture</vt:lpstr>
      <vt:lpstr>Used hardware</vt:lpstr>
      <vt:lpstr>Hardware View – Configuration</vt:lpstr>
      <vt:lpstr>Screenshots</vt:lpstr>
      <vt:lpstr>Dia 9</vt:lpstr>
      <vt:lpstr>Dia 10</vt:lpstr>
      <vt:lpstr>Dia 11</vt:lpstr>
      <vt:lpstr>Dia 12</vt:lpstr>
      <vt:lpstr>Conclusion</vt:lpstr>
      <vt:lpstr>Dia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Willem van der Plaat</dc:creator>
  <cp:lastModifiedBy>Willem van der Plaat</cp:lastModifiedBy>
  <cp:revision>680</cp:revision>
  <dcterms:created xsi:type="dcterms:W3CDTF">2016-03-03T17:44:01Z</dcterms:created>
  <dcterms:modified xsi:type="dcterms:W3CDTF">2016-10-19T15:16:32Z</dcterms:modified>
</cp:coreProperties>
</file>