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6"/>
  </p:notesMasterIdLst>
  <p:sldIdLst>
    <p:sldId id="301" r:id="rId2"/>
    <p:sldId id="315" r:id="rId3"/>
    <p:sldId id="316" r:id="rId4"/>
    <p:sldId id="293" r:id="rId5"/>
    <p:sldId id="303" r:id="rId6"/>
    <p:sldId id="300" r:id="rId7"/>
    <p:sldId id="334" r:id="rId8"/>
    <p:sldId id="323" r:id="rId9"/>
    <p:sldId id="324" r:id="rId10"/>
    <p:sldId id="325" r:id="rId11"/>
    <p:sldId id="331" r:id="rId12"/>
    <p:sldId id="332" r:id="rId13"/>
    <p:sldId id="335" r:id="rId14"/>
    <p:sldId id="317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9" autoAdjust="0"/>
    <p:restoredTop sz="94713" autoAdjust="0"/>
  </p:normalViewPr>
  <p:slideViewPr>
    <p:cSldViewPr>
      <p:cViewPr>
        <p:scale>
          <a:sx n="75" d="100"/>
          <a:sy n="75" d="100"/>
        </p:scale>
        <p:origin x="-840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6-10-2016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89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6-10-2016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6-10-2016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6-10-2016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6-10-2016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BAE843-BE96-40CB-B634-F63C679A4CF5}" type="datetimeFigureOut">
              <a:rPr lang="nl-NL" smtClean="0"/>
              <a:pPr/>
              <a:t>6-10-2016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>
            <a:normAutofit/>
          </a:bodyPr>
          <a:lstStyle/>
          <a:p>
            <a:r>
              <a:rPr lang="nl-NL" sz="4400" b="1" noProof="0" dirty="0" smtClean="0"/>
              <a:t>PlaatSign</a:t>
            </a:r>
            <a:r>
              <a:rPr lang="nl-NL" sz="4400" b="1" dirty="0"/>
              <a:t/>
            </a:r>
            <a:br>
              <a:rPr lang="nl-NL" sz="4400" b="1" dirty="0"/>
            </a:br>
            <a:r>
              <a:rPr lang="nl-NL" sz="3200" b="1" dirty="0" smtClean="0"/>
              <a:t>(Raspberry Pi Digital Content Viewer</a:t>
            </a:r>
            <a:r>
              <a:rPr lang="nl-NL" sz="3200" noProof="0" dirty="0" smtClean="0"/>
              <a:t>)</a:t>
            </a: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3600" noProof="0" dirty="0" smtClean="0"/>
              <a:t>Open Source Project</a:t>
            </a:r>
            <a:endParaRPr lang="nl-NL" sz="3600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NL" sz="2400" b="1" noProof="0" dirty="0" smtClean="0"/>
              <a:t>W.B.J. van der Plaat</a:t>
            </a:r>
          </a:p>
          <a:p>
            <a:pPr algn="ctr">
              <a:buNone/>
            </a:pPr>
            <a:r>
              <a:rPr lang="en-US" sz="2400" b="1" dirty="0" smtClean="0"/>
              <a:t>(Principal IT Architect)</a:t>
            </a:r>
            <a:endParaRPr lang="nl-NL" sz="2400" b="1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527" y="3797812"/>
            <a:ext cx="1434282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08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sources\plaatsoft\plaatsign.git\screenshots\plaatsign-conten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03"/>
            <a:ext cx="9144000" cy="68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ources\plaatsoft\plaatsign.git\trunk\screenshots\plaatsign-conten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743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ources\plaatsoft\plaatsign.git\screenshots\plaatsign-conten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30212"/>
            <a:ext cx="9144001" cy="688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844823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02-10-2016</a:t>
            </a:r>
          </a:p>
          <a:p>
            <a:r>
              <a:rPr lang="nl-NL" dirty="0"/>
              <a:t> </a:t>
            </a:r>
            <a:r>
              <a:rPr lang="nl-NL" dirty="0" smtClean="0"/>
              <a:t>     20:45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nl-NL" dirty="0" smtClean="0"/>
              <a:t>Conclusion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PlaatSign offers a free digital content viewer platform for the Raspberry Pi</a:t>
            </a:r>
          </a:p>
          <a:p>
            <a:r>
              <a:rPr lang="en-US" sz="3200" dirty="0" smtClean="0"/>
              <a:t>Following content types are supported:</a:t>
            </a:r>
          </a:p>
          <a:p>
            <a:pPr lvl="1"/>
            <a:r>
              <a:rPr lang="en-US" sz="2000" dirty="0" smtClean="0"/>
              <a:t>Images</a:t>
            </a:r>
          </a:p>
          <a:p>
            <a:pPr lvl="1"/>
            <a:r>
              <a:rPr lang="en-US" sz="2000" dirty="0" smtClean="0"/>
              <a:t>Videos</a:t>
            </a:r>
          </a:p>
          <a:p>
            <a:pPr lvl="1"/>
            <a:r>
              <a:rPr lang="en-US" sz="2000" dirty="0" smtClean="0"/>
              <a:t>Scripts</a:t>
            </a:r>
          </a:p>
          <a:p>
            <a:r>
              <a:rPr lang="en-US" sz="3200" dirty="0" smtClean="0"/>
              <a:t>New features will be added soon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337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87"/>
          <p:cNvSpPr txBox="1"/>
          <p:nvPr/>
        </p:nvSpPr>
        <p:spPr>
          <a:xfrm>
            <a:off x="971600" y="3189497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5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1434282" cy="11521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312009" y="4725144"/>
            <a:ext cx="2228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More info</a:t>
            </a:r>
          </a:p>
          <a:p>
            <a:pPr algn="ctr"/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nl-NL" sz="3200" dirty="0" err="1" smtClean="0">
                <a:solidFill>
                  <a:schemeClr val="bg1">
                    <a:lumMod val="95000"/>
                  </a:schemeClr>
                </a:solidFill>
              </a:rPr>
              <a:t>isit</a:t>
            </a:r>
            <a:endParaRPr lang="nl-NL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plaatsoft.nl</a:t>
            </a:r>
            <a:endParaRPr lang="nl-NL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485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I display digital content on a Full HD Screen remotely?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5"/>
            <a:ext cx="19431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0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482952" cy="5112568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Lets create an (web) application were digital content can be managed </a:t>
            </a:r>
          </a:p>
          <a:p>
            <a:r>
              <a:rPr lang="en-US" sz="2800" dirty="0" smtClean="0"/>
              <a:t>Use Linux tools to display digital content on monitor</a:t>
            </a:r>
          </a:p>
          <a:p>
            <a:r>
              <a:rPr lang="en-US" sz="2800" dirty="0" smtClean="0"/>
              <a:t>Use low cost hardware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94" y="1297567"/>
            <a:ext cx="1172716" cy="124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17335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8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sz="4400" dirty="0" smtClean="0"/>
              <a:t>PlaatSign - Features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5575" y="1246083"/>
            <a:ext cx="8736905" cy="538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Web GUI to managed digital content</a:t>
            </a:r>
          </a:p>
          <a:p>
            <a:pPr lvl="1"/>
            <a:r>
              <a:rPr lang="en-US" sz="2800" dirty="0" smtClean="0"/>
              <a:t>JPG, GIF and PNG Images</a:t>
            </a:r>
            <a:endParaRPr lang="en-US" sz="2800" dirty="0"/>
          </a:p>
          <a:p>
            <a:pPr lvl="1"/>
            <a:r>
              <a:rPr lang="en-US" sz="2800" dirty="0" smtClean="0"/>
              <a:t>MP4 Video</a:t>
            </a:r>
          </a:p>
          <a:p>
            <a:pPr lvl="1"/>
            <a:r>
              <a:rPr lang="en-US" sz="2800" dirty="0" smtClean="0"/>
              <a:t>PHP Scripts</a:t>
            </a:r>
            <a:endParaRPr lang="en-US" sz="2800" dirty="0" smtClean="0"/>
          </a:p>
          <a:p>
            <a:r>
              <a:rPr lang="en-US" sz="2800" dirty="0" smtClean="0"/>
              <a:t>Display content real time on attached Full HD Monitor</a:t>
            </a:r>
          </a:p>
          <a:p>
            <a:r>
              <a:rPr lang="en-US" sz="2800" dirty="0" smtClean="0"/>
              <a:t>Web GUI is protected </a:t>
            </a:r>
            <a:r>
              <a:rPr lang="en-US" sz="2800" dirty="0"/>
              <a:t>with </a:t>
            </a:r>
            <a:r>
              <a:rPr lang="en-US" sz="2800" dirty="0" smtClean="0"/>
              <a:t>HTTPS and User Access </a:t>
            </a:r>
            <a:r>
              <a:rPr lang="en-US" sz="2800" dirty="0"/>
              <a:t>M</a:t>
            </a:r>
            <a:r>
              <a:rPr lang="en-US" sz="2800" dirty="0" smtClean="0"/>
              <a:t>anagement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AutoShape 2" descr="Afbeeldingsresultaat voor d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5" name="AutoShape 4" descr="Afbeeldingsresultaat voor d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6" name="AutoShape 2" descr="Image result for d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7" name="AutoShape 2" descr="Image result for coming so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2555776" y="3789040"/>
            <a:ext cx="25922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Digital Video</a:t>
            </a:r>
          </a:p>
          <a:p>
            <a:pPr algn="ctr"/>
            <a:r>
              <a:rPr lang="nl-NL" dirty="0" smtClean="0"/>
              <a:t>Viewer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PlaatSign Software Architecture</a:t>
            </a:r>
            <a:endParaRPr lang="nl-NL" sz="4400" dirty="0"/>
          </a:p>
        </p:txBody>
      </p:sp>
      <p:sp>
        <p:nvSpPr>
          <p:cNvPr id="5" name="Rechthoek 4"/>
          <p:cNvSpPr/>
          <p:nvPr/>
        </p:nvSpPr>
        <p:spPr>
          <a:xfrm>
            <a:off x="375628" y="3829899"/>
            <a:ext cx="21801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 Image </a:t>
            </a:r>
          </a:p>
          <a:p>
            <a:pPr algn="ctr"/>
            <a:r>
              <a:rPr lang="en-US" dirty="0" smtClean="0"/>
              <a:t>Viewer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4860032" y="3789040"/>
            <a:ext cx="2438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PHP Script </a:t>
            </a:r>
          </a:p>
          <a:p>
            <a:pPr algn="ctr"/>
            <a:r>
              <a:rPr lang="nl-NL" dirty="0" smtClean="0"/>
              <a:t>Engine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628" y="318182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75628" y="2461747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375628" y="1885683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452321" y="1960122"/>
            <a:ext cx="16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HTML/CSS/JS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522347" y="2616500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543749" y="332119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13206" y="3933056"/>
            <a:ext cx="163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Linux </a:t>
            </a:r>
            <a:r>
              <a:rPr lang="en-US" dirty="0" smtClean="0"/>
              <a:t>Tools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79949" y="447653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Operating</a:t>
            </a:r>
          </a:p>
          <a:p>
            <a:pPr algn="ctr"/>
            <a:r>
              <a:rPr lang="en-US" dirty="0" smtClean="0"/>
              <a:t>  System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477110" y="4560476"/>
            <a:ext cx="161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Debian Linux</a:t>
            </a:r>
            <a:endParaRPr lang="nl-NL" dirty="0"/>
          </a:p>
        </p:txBody>
      </p:sp>
      <p:sp>
        <p:nvSpPr>
          <p:cNvPr id="28" name="Rechthoek 8"/>
          <p:cNvSpPr/>
          <p:nvPr/>
        </p:nvSpPr>
        <p:spPr>
          <a:xfrm>
            <a:off x="694144" y="2232367"/>
            <a:ext cx="1647800" cy="11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69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Used hardware</a:t>
            </a:r>
            <a:endParaRPr lang="nl-NL" sz="4400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0374" y="1118626"/>
            <a:ext cx="4471666" cy="33253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Raspberry Pi 3B</a:t>
            </a:r>
          </a:p>
          <a:p>
            <a:r>
              <a:rPr lang="en-US" dirty="0" smtClean="0"/>
              <a:t>Raspberry Case</a:t>
            </a:r>
          </a:p>
          <a:p>
            <a:r>
              <a:rPr lang="en-US" dirty="0" smtClean="0"/>
              <a:t>USB Power Supply </a:t>
            </a:r>
            <a:endParaRPr lang="en-US" sz="2400" dirty="0" smtClean="0"/>
          </a:p>
          <a:p>
            <a:r>
              <a:rPr lang="en-US" dirty="0" smtClean="0"/>
              <a:t>SD Card</a:t>
            </a:r>
          </a:p>
          <a:p>
            <a:r>
              <a:rPr lang="en-US" dirty="0" smtClean="0"/>
              <a:t>Full HD Monitor</a:t>
            </a:r>
          </a:p>
          <a:p>
            <a:r>
              <a:rPr lang="en-US" sz="2400" dirty="0" smtClean="0"/>
              <a:t>HDMI cable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" name="AutoShape 17" descr="Image result for Google nest prot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4" name="AutoShape 19" descr="Image result for Google nest protec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37219"/>
            <a:ext cx="1800200" cy="1717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052736"/>
            <a:ext cx="3960440" cy="2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025" y="5445224"/>
            <a:ext cx="647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50" y="4800351"/>
            <a:ext cx="14954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hdmi cab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96" y="3666876"/>
            <a:ext cx="21431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2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252" y="3325609"/>
            <a:ext cx="3264531" cy="200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4"/>
          <p:cNvSpPr txBox="1"/>
          <p:nvPr/>
        </p:nvSpPr>
        <p:spPr>
          <a:xfrm>
            <a:off x="5060615" y="1653389"/>
            <a:ext cx="1944216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PlaatSign</a:t>
            </a:r>
            <a:r>
              <a:rPr lang="en-US" dirty="0" smtClean="0"/>
              <a:t> </a:t>
            </a:r>
          </a:p>
        </p:txBody>
      </p:sp>
      <p:sp>
        <p:nvSpPr>
          <p:cNvPr id="17" name="Tekstvak 49"/>
          <p:cNvSpPr txBox="1"/>
          <p:nvPr/>
        </p:nvSpPr>
        <p:spPr>
          <a:xfrm>
            <a:off x="2151513" y="1969689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pic>
        <p:nvPicPr>
          <p:cNvPr id="18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5009" y="4458825"/>
            <a:ext cx="1643216" cy="1396733"/>
          </a:xfrm>
          <a:prstGeom prst="rect">
            <a:avLst/>
          </a:prstGeom>
          <a:noFill/>
        </p:spPr>
      </p:pic>
      <p:sp>
        <p:nvSpPr>
          <p:cNvPr id="20" name="Tekstvak 87"/>
          <p:cNvSpPr txBox="1"/>
          <p:nvPr/>
        </p:nvSpPr>
        <p:spPr>
          <a:xfrm>
            <a:off x="2979605" y="2424007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28" name="Tekstvak 119"/>
          <p:cNvSpPr txBox="1"/>
          <p:nvPr/>
        </p:nvSpPr>
        <p:spPr>
          <a:xfrm>
            <a:off x="3274800" y="5589240"/>
            <a:ext cx="15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Digital content</a:t>
            </a:r>
            <a:r>
              <a:rPr lang="nl-NL" sz="1200" dirty="0"/>
              <a:t> </a:t>
            </a:r>
            <a:r>
              <a:rPr lang="nl-NL" sz="1200" dirty="0" smtClean="0"/>
              <a:t>can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managed</a:t>
            </a:r>
            <a:r>
              <a:rPr lang="nl-NL" sz="1200" dirty="0" smtClean="0"/>
              <a:t> </a:t>
            </a:r>
            <a:r>
              <a:rPr lang="nl-NL" sz="1200" dirty="0" err="1" smtClean="0"/>
              <a:t>remotely</a:t>
            </a:r>
            <a:endParaRPr lang="en-US" sz="1200" dirty="0" smtClean="0"/>
          </a:p>
        </p:txBody>
      </p:sp>
      <p:sp>
        <p:nvSpPr>
          <p:cNvPr id="29" name="Tekstvak 120"/>
          <p:cNvSpPr txBox="1"/>
          <p:nvPr/>
        </p:nvSpPr>
        <p:spPr>
          <a:xfrm>
            <a:off x="5430658" y="5352584"/>
            <a:ext cx="133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Digital content</a:t>
            </a:r>
          </a:p>
          <a:p>
            <a:pPr algn="ctr"/>
            <a:r>
              <a:rPr lang="en-US" sz="1200" dirty="0"/>
              <a:t>i</a:t>
            </a:r>
            <a:r>
              <a:rPr lang="en-US" sz="1200" dirty="0" smtClean="0"/>
              <a:t>s displayed on  </a:t>
            </a:r>
          </a:p>
          <a:p>
            <a:pPr algn="ctr"/>
            <a:r>
              <a:rPr lang="en-US" sz="1200" dirty="0" smtClean="0"/>
              <a:t>monitor </a:t>
            </a:r>
          </a:p>
        </p:txBody>
      </p:sp>
      <p:sp>
        <p:nvSpPr>
          <p:cNvPr id="31" name="Tekstvak 69"/>
          <p:cNvSpPr txBox="1"/>
          <p:nvPr/>
        </p:nvSpPr>
        <p:spPr>
          <a:xfrm>
            <a:off x="2151513" y="2747176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cxnSp>
        <p:nvCxnSpPr>
          <p:cNvPr id="33" name="Rechte verbindingslijn met pijl 23"/>
          <p:cNvCxnSpPr>
            <a:stCxn id="31" idx="0"/>
            <a:endCxn id="17" idx="2"/>
          </p:cNvCxnSpPr>
          <p:nvPr/>
        </p:nvCxnSpPr>
        <p:spPr>
          <a:xfrm flipV="1">
            <a:off x="2943601" y="2339021"/>
            <a:ext cx="0" cy="4081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Rechte verbindingslijn met pijl 23"/>
          <p:cNvCxnSpPr>
            <a:stCxn id="32" idx="0"/>
            <a:endCxn id="31" idx="2"/>
          </p:cNvCxnSpPr>
          <p:nvPr/>
        </p:nvCxnSpPr>
        <p:spPr>
          <a:xfrm flipV="1">
            <a:off x="2943601" y="3116508"/>
            <a:ext cx="0" cy="48119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met pijl 23"/>
          <p:cNvCxnSpPr>
            <a:endCxn id="17" idx="3"/>
          </p:cNvCxnSpPr>
          <p:nvPr/>
        </p:nvCxnSpPr>
        <p:spPr>
          <a:xfrm flipH="1">
            <a:off x="3735689" y="2154355"/>
            <a:ext cx="216024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kstvak 87"/>
          <p:cNvSpPr txBox="1"/>
          <p:nvPr/>
        </p:nvSpPr>
        <p:spPr>
          <a:xfrm>
            <a:off x="4061382" y="1884221"/>
            <a:ext cx="67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37" name="Tekstvak 87"/>
          <p:cNvSpPr txBox="1"/>
          <p:nvPr/>
        </p:nvSpPr>
        <p:spPr>
          <a:xfrm>
            <a:off x="3015609" y="3237659"/>
            <a:ext cx="892640" cy="27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43" name="Rechte verbindingslijn met pijl 23"/>
          <p:cNvCxnSpPr>
            <a:stCxn id="4" idx="2"/>
            <a:endCxn id="8194" idx="0"/>
          </p:cNvCxnSpPr>
          <p:nvPr/>
        </p:nvCxnSpPr>
        <p:spPr>
          <a:xfrm>
            <a:off x="6032723" y="2669052"/>
            <a:ext cx="6795" cy="65655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80729"/>
          </a:xfrm>
        </p:spPr>
        <p:txBody>
          <a:bodyPr/>
          <a:lstStyle/>
          <a:p>
            <a:r>
              <a:rPr lang="en-US" sz="4400" dirty="0"/>
              <a:t>Hardware </a:t>
            </a:r>
            <a:r>
              <a:rPr lang="en-US" sz="4400" dirty="0" smtClean="0"/>
              <a:t>View </a:t>
            </a:r>
            <a:r>
              <a:rPr lang="en-US" sz="4400" dirty="0"/>
              <a:t>– </a:t>
            </a:r>
            <a:r>
              <a:rPr lang="en-US" sz="4400" dirty="0" smtClean="0"/>
              <a:t>Configuration 1</a:t>
            </a:r>
            <a:endParaRPr lang="nl-NL" sz="4400" dirty="0"/>
          </a:p>
        </p:txBody>
      </p:sp>
      <p:sp>
        <p:nvSpPr>
          <p:cNvPr id="47" name="Tekstvak 87"/>
          <p:cNvSpPr txBox="1"/>
          <p:nvPr/>
        </p:nvSpPr>
        <p:spPr>
          <a:xfrm>
            <a:off x="6096923" y="285883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</a:t>
            </a:r>
            <a:endParaRPr lang="nl-NL" sz="1200" dirty="0"/>
          </a:p>
        </p:txBody>
      </p:sp>
      <p:cxnSp>
        <p:nvCxnSpPr>
          <p:cNvPr id="48" name="Rechte verbindingslijn met pijl 23"/>
          <p:cNvCxnSpPr/>
          <p:nvPr/>
        </p:nvCxnSpPr>
        <p:spPr>
          <a:xfrm flipV="1">
            <a:off x="2943601" y="4128643"/>
            <a:ext cx="0" cy="4239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9" name="Picture 2" descr="C:\sources\plaatsoft\plaatsign.git\src\examples\images\backgroun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86127"/>
            <a:ext cx="2952328" cy="167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sources\plaatsoft\plaatsign.git\trunk\screenshots\plaatsign-content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60784" y="4659753"/>
            <a:ext cx="935864" cy="674657"/>
          </a:xfrm>
          <a:prstGeom prst="rect">
            <a:avLst/>
          </a:prstGeom>
          <a:noFill/>
        </p:spPr>
      </p:pic>
      <p:sp>
        <p:nvSpPr>
          <p:cNvPr id="32" name="Afgeronde rechthoek 70"/>
          <p:cNvSpPr/>
          <p:nvPr/>
        </p:nvSpPr>
        <p:spPr>
          <a:xfrm>
            <a:off x="2151513" y="3597699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15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29" y="5137211"/>
            <a:ext cx="2368981" cy="145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4"/>
          <p:cNvSpPr txBox="1"/>
          <p:nvPr/>
        </p:nvSpPr>
        <p:spPr>
          <a:xfrm>
            <a:off x="5580112" y="3155570"/>
            <a:ext cx="1944216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</a:p>
          <a:p>
            <a:pPr algn="ctr"/>
            <a:r>
              <a:rPr lang="en-US" sz="2400" dirty="0" smtClean="0"/>
              <a:t>PlaatSign</a:t>
            </a:r>
            <a:r>
              <a:rPr lang="en-US" dirty="0" smtClean="0"/>
              <a:t> </a:t>
            </a:r>
          </a:p>
        </p:txBody>
      </p:sp>
      <p:sp>
        <p:nvSpPr>
          <p:cNvPr id="5" name="Tekstvak 5"/>
          <p:cNvSpPr txBox="1"/>
          <p:nvPr/>
        </p:nvSpPr>
        <p:spPr>
          <a:xfrm>
            <a:off x="251520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Hosola 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6" name="Tekstvak 6"/>
          <p:cNvSpPr txBox="1"/>
          <p:nvPr/>
        </p:nvSpPr>
        <p:spPr>
          <a:xfrm>
            <a:off x="7254376" y="1150022"/>
            <a:ext cx="167372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7" name="Tekstvak 7"/>
          <p:cNvSpPr txBox="1"/>
          <p:nvPr/>
        </p:nvSpPr>
        <p:spPr>
          <a:xfrm>
            <a:off x="7254375" y="2230142"/>
            <a:ext cx="167372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8852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Rechte verbindingslijn met pijl 23"/>
          <p:cNvCxnSpPr/>
          <p:nvPr/>
        </p:nvCxnSpPr>
        <p:spPr>
          <a:xfrm>
            <a:off x="6552219" y="1462154"/>
            <a:ext cx="864096" cy="1103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met pijl 36"/>
          <p:cNvCxnSpPr>
            <a:endCxn id="8" idx="2"/>
          </p:cNvCxnSpPr>
          <p:nvPr/>
        </p:nvCxnSpPr>
        <p:spPr>
          <a:xfrm flipV="1">
            <a:off x="1043608" y="246200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kstvak 37"/>
          <p:cNvSpPr txBox="1"/>
          <p:nvPr/>
        </p:nvSpPr>
        <p:spPr>
          <a:xfrm>
            <a:off x="3923928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Hosola Solar </a:t>
            </a:r>
            <a:endParaRPr lang="en-US" dirty="0" smtClean="0"/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12" name="Tekstvak 38"/>
          <p:cNvSpPr txBox="1"/>
          <p:nvPr/>
        </p:nvSpPr>
        <p:spPr>
          <a:xfrm>
            <a:off x="2051720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Hosola Solar </a:t>
            </a:r>
            <a:endParaRPr lang="en-US" dirty="0" smtClean="0"/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28852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28364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Rechte verbindingslijn met pijl 46"/>
          <p:cNvCxnSpPr>
            <a:endCxn id="13" idx="2"/>
          </p:cNvCxnSpPr>
          <p:nvPr/>
        </p:nvCxnSpPr>
        <p:spPr>
          <a:xfrm flipV="1">
            <a:off x="2771800" y="246200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Rechte verbindingslijn met pijl 47"/>
          <p:cNvCxnSpPr>
            <a:endCxn id="14" idx="2"/>
          </p:cNvCxnSpPr>
          <p:nvPr/>
        </p:nvCxnSpPr>
        <p:spPr>
          <a:xfrm flipV="1">
            <a:off x="4644008" y="245712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kstvak 49"/>
          <p:cNvSpPr txBox="1"/>
          <p:nvPr/>
        </p:nvSpPr>
        <p:spPr>
          <a:xfrm>
            <a:off x="1835696" y="4019666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pic>
        <p:nvPicPr>
          <p:cNvPr id="18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2432" y="5186215"/>
            <a:ext cx="1584176" cy="1346549"/>
          </a:xfrm>
          <a:prstGeom prst="rect">
            <a:avLst/>
          </a:prstGeom>
          <a:noFill/>
        </p:spPr>
      </p:pic>
      <p:sp>
        <p:nvSpPr>
          <p:cNvPr id="20" name="Tekstvak 87"/>
          <p:cNvSpPr txBox="1"/>
          <p:nvPr/>
        </p:nvSpPr>
        <p:spPr>
          <a:xfrm>
            <a:off x="2663788" y="4473984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21" name="Tekstvak 88"/>
          <p:cNvSpPr txBox="1"/>
          <p:nvPr/>
        </p:nvSpPr>
        <p:spPr>
          <a:xfrm>
            <a:off x="3563888" y="341797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2" name="Tekstvak 89"/>
          <p:cNvSpPr txBox="1"/>
          <p:nvPr/>
        </p:nvSpPr>
        <p:spPr>
          <a:xfrm>
            <a:off x="2716016" y="343376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3" name="Tekstvak 90"/>
          <p:cNvSpPr txBox="1"/>
          <p:nvPr/>
        </p:nvSpPr>
        <p:spPr>
          <a:xfrm>
            <a:off x="1691680" y="346592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6" name="Tekstvak 116"/>
          <p:cNvSpPr txBox="1"/>
          <p:nvPr/>
        </p:nvSpPr>
        <p:spPr>
          <a:xfrm>
            <a:off x="7254375" y="187526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28" name="Tekstvak 119"/>
          <p:cNvSpPr txBox="1"/>
          <p:nvPr/>
        </p:nvSpPr>
        <p:spPr>
          <a:xfrm>
            <a:off x="3535426" y="4566113"/>
            <a:ext cx="15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Digital content</a:t>
            </a:r>
            <a:r>
              <a:rPr lang="nl-NL" sz="1200" dirty="0"/>
              <a:t> </a:t>
            </a:r>
            <a:r>
              <a:rPr lang="nl-NL" sz="1200" dirty="0" smtClean="0"/>
              <a:t>can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managed</a:t>
            </a:r>
            <a:r>
              <a:rPr lang="nl-NL" sz="1200" dirty="0" smtClean="0"/>
              <a:t> </a:t>
            </a:r>
            <a:r>
              <a:rPr lang="nl-NL" sz="1200" dirty="0" err="1" smtClean="0"/>
              <a:t>remotely</a:t>
            </a:r>
            <a:endParaRPr lang="en-US" sz="1200" dirty="0" smtClean="0"/>
          </a:p>
        </p:txBody>
      </p:sp>
      <p:sp>
        <p:nvSpPr>
          <p:cNvPr id="29" name="Tekstvak 120"/>
          <p:cNvSpPr txBox="1"/>
          <p:nvPr/>
        </p:nvSpPr>
        <p:spPr>
          <a:xfrm>
            <a:off x="7703966" y="5435072"/>
            <a:ext cx="133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</a:t>
            </a:r>
            <a:r>
              <a:rPr lang="en-US" sz="1200" dirty="0" smtClean="0"/>
              <a:t>igital content</a:t>
            </a:r>
          </a:p>
          <a:p>
            <a:pPr algn="ctr"/>
            <a:r>
              <a:rPr lang="en-US" sz="1200" dirty="0"/>
              <a:t>i</a:t>
            </a:r>
            <a:r>
              <a:rPr lang="en-US" sz="1200" dirty="0" smtClean="0"/>
              <a:t>s displayed at  </a:t>
            </a:r>
          </a:p>
          <a:p>
            <a:pPr algn="ctr"/>
            <a:r>
              <a:rPr lang="en-US" sz="1200" dirty="0" smtClean="0"/>
              <a:t>monitor </a:t>
            </a:r>
          </a:p>
        </p:txBody>
      </p:sp>
      <p:sp>
        <p:nvSpPr>
          <p:cNvPr id="30" name="Tekstvak 66"/>
          <p:cNvSpPr txBox="1"/>
          <p:nvPr/>
        </p:nvSpPr>
        <p:spPr>
          <a:xfrm>
            <a:off x="6509746" y="1150022"/>
            <a:ext cx="870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31" name="Tekstvak 69"/>
          <p:cNvSpPr txBox="1"/>
          <p:nvPr/>
        </p:nvSpPr>
        <p:spPr>
          <a:xfrm>
            <a:off x="1835696" y="4797153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2" name="Afgeronde rechthoek 70"/>
          <p:cNvSpPr/>
          <p:nvPr/>
        </p:nvSpPr>
        <p:spPr>
          <a:xfrm>
            <a:off x="1835696" y="573325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33" name="Rechte verbindingslijn met pijl 23"/>
          <p:cNvCxnSpPr>
            <a:stCxn id="31" idx="0"/>
            <a:endCxn id="17" idx="2"/>
          </p:cNvCxnSpPr>
          <p:nvPr/>
        </p:nvCxnSpPr>
        <p:spPr>
          <a:xfrm flipV="1">
            <a:off x="2627784" y="4388998"/>
            <a:ext cx="0" cy="4081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Rechte verbindingslijn met pijl 23"/>
          <p:cNvCxnSpPr>
            <a:stCxn id="32" idx="0"/>
            <a:endCxn id="31" idx="2"/>
          </p:cNvCxnSpPr>
          <p:nvPr/>
        </p:nvCxnSpPr>
        <p:spPr>
          <a:xfrm flipV="1">
            <a:off x="2627784" y="5166485"/>
            <a:ext cx="0" cy="56677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met pijl 23"/>
          <p:cNvCxnSpPr>
            <a:endCxn id="17" idx="3"/>
          </p:cNvCxnSpPr>
          <p:nvPr/>
        </p:nvCxnSpPr>
        <p:spPr>
          <a:xfrm flipH="1">
            <a:off x="3419872" y="4204332"/>
            <a:ext cx="216024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kstvak 87"/>
          <p:cNvSpPr txBox="1"/>
          <p:nvPr/>
        </p:nvSpPr>
        <p:spPr>
          <a:xfrm>
            <a:off x="4355976" y="3933056"/>
            <a:ext cx="67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37" name="Tekstvak 87"/>
          <p:cNvSpPr txBox="1"/>
          <p:nvPr/>
        </p:nvSpPr>
        <p:spPr>
          <a:xfrm>
            <a:off x="2699792" y="5373216"/>
            <a:ext cx="892640" cy="27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38" name="Rechte verbindingslijn met pijl 23"/>
          <p:cNvCxnSpPr>
            <a:stCxn id="11" idx="2"/>
          </p:cNvCxnSpPr>
          <p:nvPr/>
        </p:nvCxnSpPr>
        <p:spPr>
          <a:xfrm flipH="1">
            <a:off x="3068216" y="3375012"/>
            <a:ext cx="1611796" cy="6446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Rechte verbindingslijn met pijl 23"/>
          <p:cNvCxnSpPr/>
          <p:nvPr/>
        </p:nvCxnSpPr>
        <p:spPr>
          <a:xfrm>
            <a:off x="2680080" y="3375012"/>
            <a:ext cx="0" cy="6446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Rechte verbindingslijn met pijl 23"/>
          <p:cNvCxnSpPr>
            <a:stCxn id="5" idx="2"/>
          </p:cNvCxnSpPr>
          <p:nvPr/>
        </p:nvCxnSpPr>
        <p:spPr>
          <a:xfrm>
            <a:off x="1007604" y="3375012"/>
            <a:ext cx="1260140" cy="64465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Rechte verbindingslijn met pijl 23"/>
          <p:cNvCxnSpPr/>
          <p:nvPr/>
        </p:nvCxnSpPr>
        <p:spPr>
          <a:xfrm>
            <a:off x="8172019" y="1796353"/>
            <a:ext cx="0" cy="43378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Rechte verbindingslijn met pijl 23"/>
          <p:cNvCxnSpPr>
            <a:endCxn id="4" idx="0"/>
          </p:cNvCxnSpPr>
          <p:nvPr/>
        </p:nvCxnSpPr>
        <p:spPr>
          <a:xfrm>
            <a:off x="6552219" y="1462154"/>
            <a:ext cx="1" cy="16934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Rechte verbindingslijn met pijl 23"/>
          <p:cNvCxnSpPr>
            <a:stCxn id="4" idx="2"/>
            <a:endCxn id="8194" idx="0"/>
          </p:cNvCxnSpPr>
          <p:nvPr/>
        </p:nvCxnSpPr>
        <p:spPr>
          <a:xfrm>
            <a:off x="6552220" y="4540565"/>
            <a:ext cx="0" cy="59664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kstvak 57"/>
          <p:cNvSpPr txBox="1"/>
          <p:nvPr/>
        </p:nvSpPr>
        <p:spPr>
          <a:xfrm>
            <a:off x="6498213" y="2871313"/>
            <a:ext cx="679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80729"/>
          </a:xfrm>
        </p:spPr>
        <p:txBody>
          <a:bodyPr/>
          <a:lstStyle/>
          <a:p>
            <a:r>
              <a:rPr lang="en-US" sz="4400" dirty="0"/>
              <a:t>Hardware </a:t>
            </a:r>
            <a:r>
              <a:rPr lang="en-US" sz="4400" dirty="0" smtClean="0"/>
              <a:t>View </a:t>
            </a:r>
            <a:r>
              <a:rPr lang="en-US" sz="4400" dirty="0"/>
              <a:t>– </a:t>
            </a:r>
            <a:r>
              <a:rPr lang="en-US" sz="4400" dirty="0" smtClean="0"/>
              <a:t>Configuration 2</a:t>
            </a:r>
            <a:endParaRPr lang="nl-NL" sz="4400" dirty="0"/>
          </a:p>
        </p:txBody>
      </p:sp>
      <p:cxnSp>
        <p:nvCxnSpPr>
          <p:cNvPr id="46" name="Rechte verbindingslijn met pijl 23"/>
          <p:cNvCxnSpPr/>
          <p:nvPr/>
        </p:nvCxnSpPr>
        <p:spPr>
          <a:xfrm>
            <a:off x="3398952" y="5935708"/>
            <a:ext cx="27294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kstvak 87"/>
          <p:cNvSpPr txBox="1"/>
          <p:nvPr/>
        </p:nvSpPr>
        <p:spPr>
          <a:xfrm>
            <a:off x="6604620" y="4689351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</a:t>
            </a:r>
            <a:endParaRPr lang="nl-NL" sz="1200" dirty="0"/>
          </a:p>
        </p:txBody>
      </p:sp>
      <p:pic>
        <p:nvPicPr>
          <p:cNvPr id="48" name="Picture 2" descr="C:\sources\plaatsoft\plaatsign.git\trunk\screenshots\plaatsign-content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3625" y="5386208"/>
            <a:ext cx="880964" cy="635080"/>
          </a:xfrm>
          <a:prstGeom prst="rect">
            <a:avLst/>
          </a:prstGeom>
          <a:noFill/>
        </p:spPr>
      </p:pic>
      <p:pic>
        <p:nvPicPr>
          <p:cNvPr id="49" name="Picture 2" descr="C:\sources\plaatsoft\plaatsign.git\src\examples\images\backgroun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27" y="5238082"/>
            <a:ext cx="2178320" cy="121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80729"/>
          </a:xfrm>
        </p:spPr>
        <p:txBody>
          <a:bodyPr/>
          <a:lstStyle/>
          <a:p>
            <a:r>
              <a:rPr lang="en-US" sz="4400" dirty="0" smtClean="0"/>
              <a:t>Screenshots</a:t>
            </a:r>
            <a:endParaRPr lang="nl-NL" sz="4400" dirty="0"/>
          </a:p>
        </p:txBody>
      </p:sp>
      <p:pic>
        <p:nvPicPr>
          <p:cNvPr id="1026" name="Picture 2" descr="C:\sources\plaatsoft\plaatsign.git\screenshots\plaatsign-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44000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257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PlaatSign (Raspberry Pi Digital Content Viewer)  Open Source Project</vt:lpstr>
      <vt:lpstr>Questions</vt:lpstr>
      <vt:lpstr>Idea</vt:lpstr>
      <vt:lpstr>PlaatSign - Features</vt:lpstr>
      <vt:lpstr>PlaatSign Software Architecture</vt:lpstr>
      <vt:lpstr>Used hardware</vt:lpstr>
      <vt:lpstr>Hardware View – Configuration 1</vt:lpstr>
      <vt:lpstr>Hardware View – Configuration 2</vt:lpstr>
      <vt:lpstr>Screenshots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wplaat</cp:lastModifiedBy>
  <cp:revision>630</cp:revision>
  <dcterms:created xsi:type="dcterms:W3CDTF">2016-03-03T17:44:01Z</dcterms:created>
  <dcterms:modified xsi:type="dcterms:W3CDTF">2016-10-06T05:34:39Z</dcterms:modified>
</cp:coreProperties>
</file>