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0"/>
  </p:notesMasterIdLst>
  <p:sldIdLst>
    <p:sldId id="301" r:id="rId2"/>
    <p:sldId id="315" r:id="rId3"/>
    <p:sldId id="316" r:id="rId4"/>
    <p:sldId id="293" r:id="rId5"/>
    <p:sldId id="303" r:id="rId6"/>
    <p:sldId id="300" r:id="rId7"/>
    <p:sldId id="323" r:id="rId8"/>
    <p:sldId id="317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18-9-2016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err="1" smtClean="0"/>
              <a:t>PlaatSign</a:t>
            </a:r>
            <a:r>
              <a:rPr lang="nl-NL" sz="4400" b="1" dirty="0"/>
              <a:t/>
            </a:r>
            <a:br>
              <a:rPr lang="nl-NL" sz="4400" b="1" dirty="0"/>
            </a:br>
            <a:r>
              <a:rPr lang="nl-NL" sz="3200" b="1" dirty="0" smtClean="0"/>
              <a:t>(Raspberry Pi Digital Content Viewer</a:t>
            </a:r>
            <a:r>
              <a:rPr lang="nl-NL" sz="3200" noProof="0" dirty="0" smtClean="0"/>
              <a:t>)</a:t>
            </a: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display digital content on a Full HD Screen remotely?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</a:t>
            </a:r>
            <a:r>
              <a:rPr lang="en-US" sz="2800" dirty="0" smtClean="0"/>
              <a:t>(web) application </a:t>
            </a:r>
            <a:r>
              <a:rPr lang="en-US" sz="2800" dirty="0" smtClean="0"/>
              <a:t>were digital content </a:t>
            </a:r>
            <a:r>
              <a:rPr lang="en-US" sz="2800" dirty="0" smtClean="0"/>
              <a:t>can be </a:t>
            </a:r>
            <a:r>
              <a:rPr lang="en-US" sz="2800" dirty="0" smtClean="0"/>
              <a:t>managed </a:t>
            </a:r>
          </a:p>
          <a:p>
            <a:r>
              <a:rPr lang="en-US" sz="2800" dirty="0" smtClean="0"/>
              <a:t>Use Linux tools to display digital content on monitor</a:t>
            </a:r>
          </a:p>
          <a:p>
            <a:r>
              <a:rPr lang="en-US" sz="2800" dirty="0" smtClean="0"/>
              <a:t>Use </a:t>
            </a:r>
            <a:r>
              <a:rPr lang="en-US" sz="2800" dirty="0" smtClean="0"/>
              <a:t>low cost hardware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err="1" smtClean="0"/>
              <a:t>PlaatSign</a:t>
            </a:r>
            <a:r>
              <a:rPr lang="en-US" sz="4400" dirty="0" smtClean="0"/>
              <a:t>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GUI to managed digital content</a:t>
            </a:r>
          </a:p>
          <a:p>
            <a:pPr lvl="1"/>
            <a:r>
              <a:rPr lang="en-US" sz="2800" dirty="0" smtClean="0"/>
              <a:t>Images</a:t>
            </a:r>
            <a:endParaRPr lang="en-US" sz="2800" dirty="0"/>
          </a:p>
          <a:p>
            <a:pPr lvl="1"/>
            <a:r>
              <a:rPr lang="en-US" sz="2800" dirty="0" smtClean="0"/>
              <a:t>HTTP URLS (future)</a:t>
            </a:r>
          </a:p>
          <a:p>
            <a:pPr lvl="1"/>
            <a:r>
              <a:rPr lang="en-US" sz="2800" dirty="0" smtClean="0"/>
              <a:t>MP4 Video (future)</a:t>
            </a:r>
          </a:p>
          <a:p>
            <a:r>
              <a:rPr lang="en-US" sz="2800" dirty="0" smtClean="0"/>
              <a:t>Display content </a:t>
            </a:r>
            <a:r>
              <a:rPr lang="en-US" sz="2800" dirty="0" err="1" smtClean="0"/>
              <a:t>realtime</a:t>
            </a:r>
            <a:r>
              <a:rPr lang="en-US" sz="2800" dirty="0" smtClean="0"/>
              <a:t> on attached Full HD Monitor</a:t>
            </a:r>
          </a:p>
          <a:p>
            <a:r>
              <a:rPr lang="en-US" sz="2800" dirty="0" smtClean="0"/>
              <a:t>Web GUI is protected </a:t>
            </a:r>
            <a:r>
              <a:rPr lang="en-US" sz="2800" dirty="0"/>
              <a:t>with </a:t>
            </a:r>
            <a:r>
              <a:rPr lang="en-US" sz="2800" dirty="0" smtClean="0"/>
              <a:t>HTTPS and User Access </a:t>
            </a:r>
            <a:r>
              <a:rPr lang="en-US" sz="2800" dirty="0"/>
              <a:t>M</a:t>
            </a:r>
            <a:r>
              <a:rPr lang="en-US" sz="2800" dirty="0" smtClean="0"/>
              <a:t>anagement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PlaatSign</a:t>
            </a:r>
            <a:r>
              <a:rPr lang="en-US" sz="4400" dirty="0" smtClean="0"/>
              <a:t> Software Architecture</a:t>
            </a:r>
            <a:endParaRPr lang="nl-NL" sz="4400" dirty="0"/>
          </a:p>
        </p:txBody>
      </p:sp>
      <p:sp>
        <p:nvSpPr>
          <p:cNvPr id="5" name="Rechthoek 4"/>
          <p:cNvSpPr/>
          <p:nvPr/>
        </p:nvSpPr>
        <p:spPr>
          <a:xfrm>
            <a:off x="375628" y="3829899"/>
            <a:ext cx="196631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Image </a:t>
            </a:r>
          </a:p>
          <a:p>
            <a:pPr algn="ctr"/>
            <a:r>
              <a:rPr lang="en-US" dirty="0" smtClean="0"/>
              <a:t>Viewer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360736" y="3829899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Digital Video</a:t>
            </a:r>
          </a:p>
          <a:p>
            <a:pPr algn="ctr"/>
            <a:r>
              <a:rPr lang="nl-NL" dirty="0" smtClean="0"/>
              <a:t>Viewer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4809008" y="3829899"/>
            <a:ext cx="24793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Digital Web Browser</a:t>
            </a:r>
          </a:p>
          <a:p>
            <a:pPr algn="ctr"/>
            <a:r>
              <a:rPr lang="nl-NL" dirty="0" smtClean="0"/>
              <a:t>Viewer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452321" y="1960122"/>
            <a:ext cx="16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22347" y="261650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43749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13206" y="3933056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Linux Tools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9949" y="447653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477110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dirty="0" smtClean="0"/>
              <a:t>Raspberry Case</a:t>
            </a:r>
          </a:p>
          <a:p>
            <a:r>
              <a:rPr lang="en-US" dirty="0" smtClean="0"/>
              <a:t>USB Power Supply </a:t>
            </a:r>
            <a:endParaRPr lang="en-US" sz="2400" dirty="0" smtClean="0"/>
          </a:p>
          <a:p>
            <a:r>
              <a:rPr lang="en-US" dirty="0" smtClean="0"/>
              <a:t>SD Card</a:t>
            </a:r>
          </a:p>
          <a:p>
            <a:r>
              <a:rPr lang="en-US" dirty="0" smtClean="0"/>
              <a:t>Full HD Monitor</a:t>
            </a:r>
          </a:p>
          <a:p>
            <a:r>
              <a:rPr lang="en-US" sz="2400" dirty="0" smtClean="0"/>
              <a:t>HDMI cable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37219"/>
            <a:ext cx="1800200" cy="171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52736"/>
            <a:ext cx="3960440" cy="2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025" y="5445224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50" y="4800351"/>
            <a:ext cx="149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hdmi cab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496" y="3666876"/>
            <a:ext cx="2143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9" y="5137211"/>
            <a:ext cx="2368981" cy="145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4"/>
          <p:cNvSpPr txBox="1"/>
          <p:nvPr/>
        </p:nvSpPr>
        <p:spPr>
          <a:xfrm>
            <a:off x="5580112" y="3155570"/>
            <a:ext cx="1944216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</a:p>
          <a:p>
            <a:pPr algn="ctr"/>
            <a:r>
              <a:rPr lang="en-US" sz="2400" dirty="0" err="1" smtClean="0"/>
              <a:t>PlaatSign</a:t>
            </a:r>
            <a:r>
              <a:rPr lang="en-US" dirty="0" smtClean="0"/>
              <a:t> </a:t>
            </a:r>
          </a:p>
        </p:txBody>
      </p:sp>
      <p:sp>
        <p:nvSpPr>
          <p:cNvPr id="5" name="Tekstvak 5"/>
          <p:cNvSpPr txBox="1"/>
          <p:nvPr/>
        </p:nvSpPr>
        <p:spPr>
          <a:xfrm>
            <a:off x="2515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Hosola 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6" name="Tekstvak 6"/>
          <p:cNvSpPr txBox="1"/>
          <p:nvPr/>
        </p:nvSpPr>
        <p:spPr>
          <a:xfrm>
            <a:off x="7254376" y="115002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7" name="Tekstvak 7"/>
          <p:cNvSpPr txBox="1"/>
          <p:nvPr/>
        </p:nvSpPr>
        <p:spPr>
          <a:xfrm>
            <a:off x="7254375" y="2230142"/>
            <a:ext cx="167372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23"/>
          <p:cNvCxnSpPr/>
          <p:nvPr/>
        </p:nvCxnSpPr>
        <p:spPr>
          <a:xfrm>
            <a:off x="6552219" y="1462154"/>
            <a:ext cx="864096" cy="110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met pijl 36"/>
          <p:cNvCxnSpPr>
            <a:endCxn id="8" idx="2"/>
          </p:cNvCxnSpPr>
          <p:nvPr/>
        </p:nvCxnSpPr>
        <p:spPr>
          <a:xfrm flipV="1">
            <a:off x="1043608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kstvak 37"/>
          <p:cNvSpPr txBox="1"/>
          <p:nvPr/>
        </p:nvSpPr>
        <p:spPr>
          <a:xfrm>
            <a:off x="3923928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12" name="Tekstvak 38"/>
          <p:cNvSpPr txBox="1"/>
          <p:nvPr/>
        </p:nvSpPr>
        <p:spPr>
          <a:xfrm>
            <a:off x="2051720" y="2728681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Hosola Solar </a:t>
            </a:r>
            <a:endParaRPr lang="en-US" dirty="0" smtClean="0"/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28852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83641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Rechte verbindingslijn met pijl 46"/>
          <p:cNvCxnSpPr>
            <a:endCxn id="13" idx="2"/>
          </p:cNvCxnSpPr>
          <p:nvPr/>
        </p:nvCxnSpPr>
        <p:spPr>
          <a:xfrm flipV="1">
            <a:off x="2771800" y="246200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Rechte verbindingslijn met pijl 47"/>
          <p:cNvCxnSpPr>
            <a:endCxn id="14" idx="2"/>
          </p:cNvCxnSpPr>
          <p:nvPr/>
        </p:nvCxnSpPr>
        <p:spPr>
          <a:xfrm flipV="1">
            <a:off x="4644008" y="2457121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49"/>
          <p:cNvSpPr txBox="1"/>
          <p:nvPr/>
        </p:nvSpPr>
        <p:spPr>
          <a:xfrm>
            <a:off x="1835696" y="4019666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pic>
        <p:nvPicPr>
          <p:cNvPr id="18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2432" y="5186215"/>
            <a:ext cx="1584176" cy="1346549"/>
          </a:xfrm>
          <a:prstGeom prst="rect">
            <a:avLst/>
          </a:prstGeom>
          <a:noFill/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1900" y="5359644"/>
            <a:ext cx="9361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kstvak 87"/>
          <p:cNvSpPr txBox="1"/>
          <p:nvPr/>
        </p:nvSpPr>
        <p:spPr>
          <a:xfrm>
            <a:off x="2663788" y="4473984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21" name="Tekstvak 88"/>
          <p:cNvSpPr txBox="1"/>
          <p:nvPr/>
        </p:nvSpPr>
        <p:spPr>
          <a:xfrm>
            <a:off x="3563888" y="341797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2" name="Tekstvak 89"/>
          <p:cNvSpPr txBox="1"/>
          <p:nvPr/>
        </p:nvSpPr>
        <p:spPr>
          <a:xfrm>
            <a:off x="2716016" y="343376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3" name="Tekstvak 90"/>
          <p:cNvSpPr txBox="1"/>
          <p:nvPr/>
        </p:nvSpPr>
        <p:spPr>
          <a:xfrm>
            <a:off x="1691680" y="346592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6" name="Tekstvak 116"/>
          <p:cNvSpPr txBox="1"/>
          <p:nvPr/>
        </p:nvSpPr>
        <p:spPr>
          <a:xfrm>
            <a:off x="7254375" y="187526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7417" y="5212444"/>
            <a:ext cx="2129605" cy="12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kstvak 119"/>
          <p:cNvSpPr txBox="1"/>
          <p:nvPr/>
        </p:nvSpPr>
        <p:spPr>
          <a:xfrm>
            <a:off x="3586265" y="4520154"/>
            <a:ext cx="157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PlaatSign</a:t>
            </a:r>
            <a:r>
              <a:rPr lang="en-US" sz="1200" dirty="0" smtClean="0"/>
              <a:t> digital content</a:t>
            </a:r>
            <a:r>
              <a:rPr lang="nl-NL" sz="1200" dirty="0"/>
              <a:t> </a:t>
            </a:r>
            <a:r>
              <a:rPr lang="nl-NL" sz="1200" dirty="0" smtClean="0"/>
              <a:t>can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managed</a:t>
            </a:r>
            <a:r>
              <a:rPr lang="nl-NL" sz="1200" dirty="0" smtClean="0"/>
              <a:t> </a:t>
            </a:r>
            <a:r>
              <a:rPr lang="nl-NL" sz="1200" dirty="0" err="1" smtClean="0"/>
              <a:t>remotely</a:t>
            </a:r>
            <a:endParaRPr lang="en-US" sz="1200" dirty="0" smtClean="0"/>
          </a:p>
        </p:txBody>
      </p:sp>
      <p:sp>
        <p:nvSpPr>
          <p:cNvPr id="29" name="Tekstvak 120"/>
          <p:cNvSpPr txBox="1"/>
          <p:nvPr/>
        </p:nvSpPr>
        <p:spPr>
          <a:xfrm>
            <a:off x="7703966" y="5435072"/>
            <a:ext cx="133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PlaatSign</a:t>
            </a:r>
            <a:endParaRPr lang="en-US" sz="1200" dirty="0" smtClean="0"/>
          </a:p>
          <a:p>
            <a:pPr algn="ctr"/>
            <a:r>
              <a:rPr lang="en-US" sz="1200" dirty="0"/>
              <a:t>d</a:t>
            </a:r>
            <a:r>
              <a:rPr lang="en-US" sz="1200" dirty="0" smtClean="0"/>
              <a:t>igital content</a:t>
            </a:r>
          </a:p>
          <a:p>
            <a:pPr algn="ctr"/>
            <a:r>
              <a:rPr lang="en-US" sz="1200" dirty="0"/>
              <a:t>i</a:t>
            </a:r>
            <a:r>
              <a:rPr lang="en-US" sz="1200" dirty="0" smtClean="0"/>
              <a:t>s displayed at 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30" name="Tekstvak 66"/>
          <p:cNvSpPr txBox="1"/>
          <p:nvPr/>
        </p:nvSpPr>
        <p:spPr>
          <a:xfrm>
            <a:off x="6509746" y="1150022"/>
            <a:ext cx="870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31" name="Tekstvak 69"/>
          <p:cNvSpPr txBox="1"/>
          <p:nvPr/>
        </p:nvSpPr>
        <p:spPr>
          <a:xfrm>
            <a:off x="1835696" y="4797153"/>
            <a:ext cx="15841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2" name="Afgeronde rechthoek 70"/>
          <p:cNvSpPr/>
          <p:nvPr/>
        </p:nvSpPr>
        <p:spPr>
          <a:xfrm>
            <a:off x="1835696" y="573325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33" name="Rechte verbindingslijn met pijl 23"/>
          <p:cNvCxnSpPr>
            <a:stCxn id="31" idx="0"/>
            <a:endCxn id="17" idx="2"/>
          </p:cNvCxnSpPr>
          <p:nvPr/>
        </p:nvCxnSpPr>
        <p:spPr>
          <a:xfrm flipV="1">
            <a:off x="2627784" y="4388998"/>
            <a:ext cx="0" cy="4081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Rechte verbindingslijn met pijl 23"/>
          <p:cNvCxnSpPr>
            <a:stCxn id="32" idx="0"/>
            <a:endCxn id="31" idx="2"/>
          </p:cNvCxnSpPr>
          <p:nvPr/>
        </p:nvCxnSpPr>
        <p:spPr>
          <a:xfrm flipV="1">
            <a:off x="2627784" y="5166485"/>
            <a:ext cx="0" cy="56677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23"/>
          <p:cNvCxnSpPr>
            <a:endCxn id="17" idx="3"/>
          </p:cNvCxnSpPr>
          <p:nvPr/>
        </p:nvCxnSpPr>
        <p:spPr>
          <a:xfrm flipH="1">
            <a:off x="3419872" y="4204332"/>
            <a:ext cx="216024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87"/>
          <p:cNvSpPr txBox="1"/>
          <p:nvPr/>
        </p:nvSpPr>
        <p:spPr>
          <a:xfrm>
            <a:off x="4045399" y="3942658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37" name="Tekstvak 87"/>
          <p:cNvSpPr txBox="1"/>
          <p:nvPr/>
        </p:nvSpPr>
        <p:spPr>
          <a:xfrm>
            <a:off x="2699792" y="5373216"/>
            <a:ext cx="892640" cy="27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38" name="Rechte verbindingslijn met pijl 23"/>
          <p:cNvCxnSpPr>
            <a:stCxn id="11" idx="2"/>
          </p:cNvCxnSpPr>
          <p:nvPr/>
        </p:nvCxnSpPr>
        <p:spPr>
          <a:xfrm flipH="1">
            <a:off x="3068216" y="3375012"/>
            <a:ext cx="1611796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Rechte verbindingslijn met pijl 23"/>
          <p:cNvCxnSpPr/>
          <p:nvPr/>
        </p:nvCxnSpPr>
        <p:spPr>
          <a:xfrm>
            <a:off x="2680080" y="3375012"/>
            <a:ext cx="0" cy="6446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Rechte verbindingslijn met pijl 23"/>
          <p:cNvCxnSpPr>
            <a:stCxn id="5" idx="2"/>
          </p:cNvCxnSpPr>
          <p:nvPr/>
        </p:nvCxnSpPr>
        <p:spPr>
          <a:xfrm>
            <a:off x="1007604" y="3375012"/>
            <a:ext cx="1260140" cy="64465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Rechte verbindingslijn met pijl 23"/>
          <p:cNvCxnSpPr/>
          <p:nvPr/>
        </p:nvCxnSpPr>
        <p:spPr>
          <a:xfrm>
            <a:off x="8172019" y="1796353"/>
            <a:ext cx="0" cy="43378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Rechte verbindingslijn met pijl 23"/>
          <p:cNvCxnSpPr>
            <a:endCxn id="4" idx="0"/>
          </p:cNvCxnSpPr>
          <p:nvPr/>
        </p:nvCxnSpPr>
        <p:spPr>
          <a:xfrm>
            <a:off x="6552219" y="1462154"/>
            <a:ext cx="1" cy="169341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Rechte verbindingslijn met pijl 23"/>
          <p:cNvCxnSpPr>
            <a:stCxn id="4" idx="2"/>
            <a:endCxn id="8194" idx="0"/>
          </p:cNvCxnSpPr>
          <p:nvPr/>
        </p:nvCxnSpPr>
        <p:spPr>
          <a:xfrm>
            <a:off x="6552220" y="4540565"/>
            <a:ext cx="0" cy="59664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kstvak 57"/>
          <p:cNvSpPr txBox="1"/>
          <p:nvPr/>
        </p:nvSpPr>
        <p:spPr>
          <a:xfrm>
            <a:off x="6498213" y="2871313"/>
            <a:ext cx="679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80729"/>
          </a:xfrm>
        </p:spPr>
        <p:txBody>
          <a:bodyPr/>
          <a:lstStyle/>
          <a:p>
            <a:r>
              <a:rPr lang="en-US" sz="4400" dirty="0"/>
              <a:t>Hardware </a:t>
            </a:r>
            <a:r>
              <a:rPr lang="en-US" sz="4400" dirty="0" smtClean="0"/>
              <a:t>View </a:t>
            </a:r>
            <a:r>
              <a:rPr lang="en-US" sz="4400" dirty="0"/>
              <a:t>– </a:t>
            </a:r>
            <a:r>
              <a:rPr lang="en-US" sz="4400" dirty="0" smtClean="0"/>
              <a:t>Configuration</a:t>
            </a:r>
            <a:endParaRPr lang="nl-NL" sz="4400" dirty="0"/>
          </a:p>
        </p:txBody>
      </p:sp>
      <p:cxnSp>
        <p:nvCxnSpPr>
          <p:cNvPr id="46" name="Rechte verbindingslijn met pijl 23"/>
          <p:cNvCxnSpPr/>
          <p:nvPr/>
        </p:nvCxnSpPr>
        <p:spPr>
          <a:xfrm>
            <a:off x="3398952" y="5935708"/>
            <a:ext cx="27294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kstvak 87"/>
          <p:cNvSpPr txBox="1"/>
          <p:nvPr/>
        </p:nvSpPr>
        <p:spPr>
          <a:xfrm>
            <a:off x="6604620" y="4689351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1737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199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PlaatSign (Raspberry Pi Digital Content Viewer)  Open Source Project</vt:lpstr>
      <vt:lpstr>Questions</vt:lpstr>
      <vt:lpstr>Idea</vt:lpstr>
      <vt:lpstr>PlaatSign - Features</vt:lpstr>
      <vt:lpstr>PlaatSign Software Architecture</vt:lpstr>
      <vt:lpstr>Used hardware</vt:lpstr>
      <vt:lpstr>Hardware View – Configuration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605</cp:revision>
  <dcterms:created xsi:type="dcterms:W3CDTF">2016-03-03T17:44:01Z</dcterms:created>
  <dcterms:modified xsi:type="dcterms:W3CDTF">2016-09-18T10:18:48Z</dcterms:modified>
</cp:coreProperties>
</file>