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0"/>
  </p:notesMasterIdLst>
  <p:sldIdLst>
    <p:sldId id="301" r:id="rId2"/>
    <p:sldId id="315" r:id="rId3"/>
    <p:sldId id="316" r:id="rId4"/>
    <p:sldId id="293" r:id="rId5"/>
    <p:sldId id="303" r:id="rId6"/>
    <p:sldId id="300" r:id="rId7"/>
    <p:sldId id="323" r:id="rId8"/>
    <p:sldId id="317" r:id="rId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9" autoAdjust="0"/>
    <p:restoredTop sz="94713" autoAdjust="0"/>
  </p:normalViewPr>
  <p:slideViewPr>
    <p:cSldViewPr>
      <p:cViewPr varScale="1">
        <p:scale>
          <a:sx n="106" d="100"/>
          <a:sy n="106" d="100"/>
        </p:scale>
        <p:origin x="-28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9B6CD-1D48-452A-A7F2-8CBBE02CC7D2}" type="datetimeFigureOut">
              <a:rPr lang="nl-NL" smtClean="0"/>
              <a:pPr/>
              <a:t>20-9-2016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50F4F-C5AF-4494-B3CA-9201F9D52D4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75892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20-9-2016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20-9-2016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20-9-2016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20-9-2016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20-9-2016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20-9-2016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20-9-2016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20-9-2016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20-9-2016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20-9-2016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20-9-2016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6BAE843-BE96-40CB-B634-F63C679A4CF5}" type="datetimeFigureOut">
              <a:rPr lang="nl-NL" smtClean="0"/>
              <a:pPr/>
              <a:t>20-9-2016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429000"/>
          </a:xfrm>
        </p:spPr>
        <p:txBody>
          <a:bodyPr>
            <a:normAutofit/>
          </a:bodyPr>
          <a:lstStyle/>
          <a:p>
            <a:r>
              <a:rPr lang="nl-NL" sz="4400" b="1" noProof="0" dirty="0" smtClean="0"/>
              <a:t>PlaatSign</a:t>
            </a:r>
            <a:r>
              <a:rPr lang="nl-NL" sz="4400" b="1" dirty="0"/>
              <a:t/>
            </a:r>
            <a:br>
              <a:rPr lang="nl-NL" sz="4400" b="1" dirty="0"/>
            </a:br>
            <a:r>
              <a:rPr lang="nl-NL" sz="3200" b="1" dirty="0" smtClean="0"/>
              <a:t>(Raspberry Pi Digital Content Viewer</a:t>
            </a:r>
            <a:r>
              <a:rPr lang="nl-NL" sz="3200" noProof="0" dirty="0" smtClean="0"/>
              <a:t>)</a:t>
            </a:r>
            <a:r>
              <a:rPr lang="nl-NL" sz="4400" noProof="0" dirty="0" smtClean="0"/>
              <a:t/>
            </a:r>
            <a:br>
              <a:rPr lang="nl-NL" sz="4400" noProof="0" dirty="0" smtClean="0"/>
            </a:br>
            <a:r>
              <a:rPr lang="nl-NL" sz="4400" noProof="0" dirty="0" smtClean="0"/>
              <a:t/>
            </a:r>
            <a:br>
              <a:rPr lang="nl-NL" sz="4400" noProof="0" dirty="0" smtClean="0"/>
            </a:br>
            <a:r>
              <a:rPr lang="nl-NL" sz="3600" noProof="0" dirty="0" smtClean="0"/>
              <a:t>Open Source Project</a:t>
            </a:r>
            <a:endParaRPr lang="nl-NL" sz="3600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5589240"/>
            <a:ext cx="9144000" cy="126876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nl-NL" sz="2400" b="1" noProof="0" dirty="0" smtClean="0"/>
              <a:t>W.B.J. van der Plaat</a:t>
            </a:r>
          </a:p>
          <a:p>
            <a:pPr algn="ctr">
              <a:buNone/>
            </a:pPr>
            <a:r>
              <a:rPr lang="en-US" sz="2400" b="1" dirty="0" smtClean="0"/>
              <a:t>(Principal IT Architect)</a:t>
            </a:r>
            <a:endParaRPr lang="nl-NL" sz="2400" b="1" noProof="0" dirty="0"/>
          </a:p>
        </p:txBody>
      </p:sp>
      <p:pic>
        <p:nvPicPr>
          <p:cNvPr id="1026" name="Picture 2" descr="C:\sources\plaatsoft\plaatenergy.git\src\images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527" y="3797812"/>
            <a:ext cx="1434282" cy="1152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0087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68760"/>
            <a:ext cx="5842992" cy="485740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can I display digital content on a Full HD Screen remotely?</a:t>
            </a:r>
          </a:p>
          <a:p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84785"/>
            <a:ext cx="194310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0206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dirty="0" smtClean="0"/>
              <a:t>Idea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68760"/>
            <a:ext cx="5482952" cy="5112568"/>
          </a:xfrm>
        </p:spPr>
        <p:txBody>
          <a:bodyPr>
            <a:noAutofit/>
          </a:bodyPr>
          <a:lstStyle/>
          <a:p>
            <a:r>
              <a:rPr lang="en-US" sz="2800" dirty="0" smtClean="0"/>
              <a:t>Lets create an (web) application were digital content can be managed </a:t>
            </a:r>
          </a:p>
          <a:p>
            <a:r>
              <a:rPr lang="en-US" sz="2800" dirty="0" smtClean="0"/>
              <a:t>Use Linux tools to display digital content on monitor</a:t>
            </a:r>
          </a:p>
          <a:p>
            <a:r>
              <a:rPr lang="en-US" sz="2800" dirty="0" smtClean="0"/>
              <a:t>Use low cost hardware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72994" y="1297567"/>
            <a:ext cx="1172716" cy="124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708920"/>
            <a:ext cx="173355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4386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sz="4400" dirty="0" smtClean="0"/>
              <a:t>PlaatSign - Features</a:t>
            </a:r>
            <a:endParaRPr lang="nl-NL" sz="4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55575" y="1246083"/>
            <a:ext cx="8736905" cy="538740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Web GUI to managed digital content</a:t>
            </a:r>
          </a:p>
          <a:p>
            <a:pPr lvl="1"/>
            <a:r>
              <a:rPr lang="en-US" sz="2800" dirty="0" smtClean="0"/>
              <a:t>Images</a:t>
            </a:r>
            <a:endParaRPr lang="en-US" sz="2800" dirty="0"/>
          </a:p>
          <a:p>
            <a:pPr lvl="1"/>
            <a:r>
              <a:rPr lang="en-US" sz="2800" dirty="0" smtClean="0"/>
              <a:t>HTTP URLS (future)</a:t>
            </a:r>
          </a:p>
          <a:p>
            <a:pPr lvl="1"/>
            <a:r>
              <a:rPr lang="en-US" sz="2800" dirty="0" smtClean="0"/>
              <a:t>MP4 Video (future)</a:t>
            </a:r>
          </a:p>
          <a:p>
            <a:r>
              <a:rPr lang="en-US" sz="2800" dirty="0" smtClean="0"/>
              <a:t>Display content </a:t>
            </a:r>
            <a:r>
              <a:rPr lang="en-US" sz="2800" dirty="0" smtClean="0"/>
              <a:t>real time </a:t>
            </a:r>
            <a:r>
              <a:rPr lang="en-US" sz="2800" dirty="0" smtClean="0"/>
              <a:t>on attached Full HD Monitor</a:t>
            </a:r>
          </a:p>
          <a:p>
            <a:r>
              <a:rPr lang="en-US" sz="2800" dirty="0" smtClean="0"/>
              <a:t>Web GUI is protected </a:t>
            </a:r>
            <a:r>
              <a:rPr lang="en-US" sz="2800" dirty="0"/>
              <a:t>with </a:t>
            </a:r>
            <a:r>
              <a:rPr lang="en-US" sz="2800" dirty="0" smtClean="0"/>
              <a:t>HTTPS and User Access </a:t>
            </a:r>
            <a:r>
              <a:rPr lang="en-US" sz="2800" dirty="0"/>
              <a:t>M</a:t>
            </a:r>
            <a:r>
              <a:rPr lang="en-US" sz="2800" dirty="0" smtClean="0"/>
              <a:t>anagement</a:t>
            </a:r>
            <a:endParaRPr lang="en-US" sz="2800" dirty="0"/>
          </a:p>
          <a:p>
            <a:endParaRPr lang="en-US" sz="2800" dirty="0" smtClean="0"/>
          </a:p>
        </p:txBody>
      </p:sp>
      <p:sp>
        <p:nvSpPr>
          <p:cNvPr id="4" name="AutoShape 2" descr="Afbeeldingsresultaat voor d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5" name="AutoShape 4" descr="Afbeeldingsresultaat voor d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6" name="AutoShape 2" descr="Image result for d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7" name="AutoShape 2" descr="Image result for coming so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PlaatSign Software Architecture</a:t>
            </a:r>
            <a:endParaRPr lang="nl-NL" sz="4400" dirty="0"/>
          </a:p>
        </p:txBody>
      </p:sp>
      <p:sp>
        <p:nvSpPr>
          <p:cNvPr id="5" name="Rechthoek 4"/>
          <p:cNvSpPr/>
          <p:nvPr/>
        </p:nvSpPr>
        <p:spPr>
          <a:xfrm>
            <a:off x="375628" y="3829899"/>
            <a:ext cx="19663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Digital Image </a:t>
            </a:r>
          </a:p>
          <a:p>
            <a:pPr algn="ctr"/>
            <a:r>
              <a:rPr lang="en-US" dirty="0" smtClean="0"/>
              <a:t>Viewer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2360736" y="3829899"/>
            <a:ext cx="24482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Digital Video</a:t>
            </a:r>
          </a:p>
          <a:p>
            <a:pPr algn="ctr"/>
            <a:r>
              <a:rPr lang="nl-NL" dirty="0" smtClean="0"/>
              <a:t>Viewer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4809008" y="3829899"/>
            <a:ext cx="247938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Digital Web Browser</a:t>
            </a:r>
          </a:p>
          <a:p>
            <a:pPr algn="ctr"/>
            <a:r>
              <a:rPr lang="nl-NL" dirty="0" smtClean="0"/>
              <a:t>Viewer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375628" y="3181827"/>
            <a:ext cx="6912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Layer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375628" y="2461747"/>
            <a:ext cx="69127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Logic Layer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375628" y="1885683"/>
            <a:ext cx="69127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Layer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7452321" y="1960122"/>
            <a:ext cx="166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HTML/CSS/JS</a:t>
            </a:r>
            <a:endParaRPr lang="nl-NL" dirty="0"/>
          </a:p>
        </p:txBody>
      </p:sp>
      <p:sp>
        <p:nvSpPr>
          <p:cNvPr id="16" name="Tekstvak 15"/>
          <p:cNvSpPr txBox="1"/>
          <p:nvPr/>
        </p:nvSpPr>
        <p:spPr>
          <a:xfrm>
            <a:off x="7522347" y="2616500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PHP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7543749" y="3321197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MySQL</a:t>
            </a:r>
            <a:endParaRPr lang="nl-NL" dirty="0"/>
          </a:p>
        </p:txBody>
      </p:sp>
      <p:sp>
        <p:nvSpPr>
          <p:cNvPr id="18" name="Tekstvak 17"/>
          <p:cNvSpPr txBox="1"/>
          <p:nvPr/>
        </p:nvSpPr>
        <p:spPr>
          <a:xfrm>
            <a:off x="7513206" y="3933056"/>
            <a:ext cx="163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Linux Tools</a:t>
            </a:r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379949" y="4476537"/>
            <a:ext cx="6912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Operating</a:t>
            </a:r>
          </a:p>
          <a:p>
            <a:pPr algn="ctr"/>
            <a:r>
              <a:rPr lang="en-US" dirty="0" smtClean="0"/>
              <a:t>  System</a:t>
            </a:r>
            <a:endParaRPr lang="nl-NL" dirty="0"/>
          </a:p>
        </p:txBody>
      </p:sp>
      <p:sp>
        <p:nvSpPr>
          <p:cNvPr id="20" name="Tekstvak 19"/>
          <p:cNvSpPr txBox="1"/>
          <p:nvPr/>
        </p:nvSpPr>
        <p:spPr>
          <a:xfrm>
            <a:off x="7477110" y="4560476"/>
            <a:ext cx="161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Debian Linux</a:t>
            </a:r>
            <a:endParaRPr lang="nl-NL" dirty="0"/>
          </a:p>
        </p:txBody>
      </p:sp>
      <p:sp>
        <p:nvSpPr>
          <p:cNvPr id="28" name="Rechthoek 8"/>
          <p:cNvSpPr/>
          <p:nvPr/>
        </p:nvSpPr>
        <p:spPr>
          <a:xfrm>
            <a:off x="694144" y="2232367"/>
            <a:ext cx="1647800" cy="1178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8969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US" sz="4400" dirty="0" smtClean="0"/>
              <a:t>Used hardware</a:t>
            </a:r>
            <a:endParaRPr lang="nl-NL" sz="4400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460374" y="1118626"/>
            <a:ext cx="4471666" cy="332538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Raspberry Pi 3B</a:t>
            </a:r>
          </a:p>
          <a:p>
            <a:r>
              <a:rPr lang="en-US" dirty="0" smtClean="0"/>
              <a:t>Raspberry Case</a:t>
            </a:r>
          </a:p>
          <a:p>
            <a:r>
              <a:rPr lang="en-US" dirty="0" smtClean="0"/>
              <a:t>USB Power Supply </a:t>
            </a:r>
            <a:endParaRPr lang="en-US" sz="2400" dirty="0" smtClean="0"/>
          </a:p>
          <a:p>
            <a:r>
              <a:rPr lang="en-US" dirty="0" smtClean="0"/>
              <a:t>SD Card</a:t>
            </a:r>
          </a:p>
          <a:p>
            <a:r>
              <a:rPr lang="en-US" dirty="0" smtClean="0"/>
              <a:t>Full HD Monitor</a:t>
            </a:r>
          </a:p>
          <a:p>
            <a:r>
              <a:rPr lang="en-US" sz="2400" dirty="0" smtClean="0"/>
              <a:t>HDMI cable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3" name="AutoShape 17" descr="Image result for Google nest protec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4" name="AutoShape 19" descr="Image result for Google nest protec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137219"/>
            <a:ext cx="1800200" cy="1717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052736"/>
            <a:ext cx="3960440" cy="2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6025" y="5445224"/>
            <a:ext cx="6477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09950" y="4800351"/>
            <a:ext cx="14954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Image result for hdmi cab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85496" y="3666876"/>
            <a:ext cx="214312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5329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67729" y="5137211"/>
            <a:ext cx="2368981" cy="145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vak 4"/>
          <p:cNvSpPr txBox="1"/>
          <p:nvPr/>
        </p:nvSpPr>
        <p:spPr>
          <a:xfrm>
            <a:off x="5580112" y="3155570"/>
            <a:ext cx="1944216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PlaatEnergy</a:t>
            </a:r>
          </a:p>
          <a:p>
            <a:pPr algn="ctr"/>
            <a:r>
              <a:rPr lang="en-US" sz="2400" dirty="0" smtClean="0"/>
              <a:t>PlaatSign</a:t>
            </a:r>
            <a:r>
              <a:rPr lang="en-US" dirty="0" smtClean="0"/>
              <a:t> </a:t>
            </a:r>
          </a:p>
        </p:txBody>
      </p:sp>
      <p:sp>
        <p:nvSpPr>
          <p:cNvPr id="5" name="Tekstvak 5"/>
          <p:cNvSpPr txBox="1"/>
          <p:nvPr/>
        </p:nvSpPr>
        <p:spPr>
          <a:xfrm>
            <a:off x="251520" y="2728681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Hosola 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6" name="Tekstvak 6"/>
          <p:cNvSpPr txBox="1"/>
          <p:nvPr/>
        </p:nvSpPr>
        <p:spPr>
          <a:xfrm>
            <a:off x="7254376" y="1150022"/>
            <a:ext cx="167372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7" name="Tekstvak 7"/>
          <p:cNvSpPr txBox="1"/>
          <p:nvPr/>
        </p:nvSpPr>
        <p:spPr>
          <a:xfrm>
            <a:off x="7254375" y="2230142"/>
            <a:ext cx="167372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Gas</a:t>
            </a:r>
          </a:p>
          <a:p>
            <a:pPr algn="ctr"/>
            <a:r>
              <a:rPr lang="en-US" dirty="0" smtClean="0"/>
              <a:t>Meter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288521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Rechte verbindingslijn met pijl 23"/>
          <p:cNvCxnSpPr/>
          <p:nvPr/>
        </p:nvCxnSpPr>
        <p:spPr>
          <a:xfrm>
            <a:off x="6552219" y="1462154"/>
            <a:ext cx="864096" cy="1103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Rechte verbindingslijn met pijl 36"/>
          <p:cNvCxnSpPr>
            <a:endCxn id="8" idx="2"/>
          </p:cNvCxnSpPr>
          <p:nvPr/>
        </p:nvCxnSpPr>
        <p:spPr>
          <a:xfrm flipV="1">
            <a:off x="1043608" y="2462001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kstvak 37"/>
          <p:cNvSpPr txBox="1"/>
          <p:nvPr/>
        </p:nvSpPr>
        <p:spPr>
          <a:xfrm>
            <a:off x="3923928" y="2728681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Hosola Solar </a:t>
            </a:r>
            <a:endParaRPr lang="en-US" dirty="0" smtClean="0"/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12" name="Tekstvak 38"/>
          <p:cNvSpPr txBox="1"/>
          <p:nvPr/>
        </p:nvSpPr>
        <p:spPr>
          <a:xfrm>
            <a:off x="2051720" y="2728681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Hosola Solar </a:t>
            </a:r>
            <a:endParaRPr lang="en-US" dirty="0" smtClean="0"/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288521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1283641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Rechte verbindingslijn met pijl 46"/>
          <p:cNvCxnSpPr>
            <a:endCxn id="13" idx="2"/>
          </p:cNvCxnSpPr>
          <p:nvPr/>
        </p:nvCxnSpPr>
        <p:spPr>
          <a:xfrm flipV="1">
            <a:off x="2771800" y="2462001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Rechte verbindingslijn met pijl 47"/>
          <p:cNvCxnSpPr>
            <a:endCxn id="14" idx="2"/>
          </p:cNvCxnSpPr>
          <p:nvPr/>
        </p:nvCxnSpPr>
        <p:spPr>
          <a:xfrm flipV="1">
            <a:off x="4644008" y="2457121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kstvak 49"/>
          <p:cNvSpPr txBox="1"/>
          <p:nvPr/>
        </p:nvSpPr>
        <p:spPr>
          <a:xfrm>
            <a:off x="1835696" y="4019666"/>
            <a:ext cx="15841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Wifi Router</a:t>
            </a:r>
            <a:endParaRPr lang="nl-NL" dirty="0"/>
          </a:p>
        </p:txBody>
      </p:sp>
      <p:pic>
        <p:nvPicPr>
          <p:cNvPr id="18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2432" y="5186215"/>
            <a:ext cx="1584176" cy="1346549"/>
          </a:xfrm>
          <a:prstGeom prst="rect">
            <a:avLst/>
          </a:prstGeom>
          <a:noFill/>
        </p:spPr>
      </p:pic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71900" y="5359644"/>
            <a:ext cx="9361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kstvak 87"/>
          <p:cNvSpPr txBox="1"/>
          <p:nvPr/>
        </p:nvSpPr>
        <p:spPr>
          <a:xfrm>
            <a:off x="2663788" y="4473984"/>
            <a:ext cx="1044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sp>
        <p:nvSpPr>
          <p:cNvPr id="21" name="Tekstvak 88"/>
          <p:cNvSpPr txBox="1"/>
          <p:nvPr/>
        </p:nvSpPr>
        <p:spPr>
          <a:xfrm>
            <a:off x="3563888" y="341797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22" name="Tekstvak 89"/>
          <p:cNvSpPr txBox="1"/>
          <p:nvPr/>
        </p:nvSpPr>
        <p:spPr>
          <a:xfrm>
            <a:off x="2716016" y="343376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23" name="Tekstvak 90"/>
          <p:cNvSpPr txBox="1"/>
          <p:nvPr/>
        </p:nvSpPr>
        <p:spPr>
          <a:xfrm>
            <a:off x="1691680" y="346592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26" name="Tekstvak 116"/>
          <p:cNvSpPr txBox="1"/>
          <p:nvPr/>
        </p:nvSpPr>
        <p:spPr>
          <a:xfrm>
            <a:off x="7254375" y="187526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Bluetooth</a:t>
            </a:r>
            <a:endParaRPr lang="nl-NL" sz="1200" dirty="0"/>
          </a:p>
        </p:txBody>
      </p:sp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7417" y="5212444"/>
            <a:ext cx="2129605" cy="127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kstvak 119"/>
          <p:cNvSpPr txBox="1"/>
          <p:nvPr/>
        </p:nvSpPr>
        <p:spPr>
          <a:xfrm>
            <a:off x="3586265" y="4520154"/>
            <a:ext cx="157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PlaatSign digital content</a:t>
            </a:r>
            <a:r>
              <a:rPr lang="nl-NL" sz="1200" dirty="0"/>
              <a:t> </a:t>
            </a:r>
            <a:r>
              <a:rPr lang="nl-NL" sz="1200" dirty="0" smtClean="0"/>
              <a:t>can </a:t>
            </a:r>
            <a:r>
              <a:rPr lang="nl-NL" sz="1200" dirty="0" err="1" smtClean="0"/>
              <a:t>be</a:t>
            </a:r>
            <a:r>
              <a:rPr lang="nl-NL" sz="1200" dirty="0" smtClean="0"/>
              <a:t> </a:t>
            </a:r>
            <a:r>
              <a:rPr lang="nl-NL" sz="1200" dirty="0" err="1" smtClean="0"/>
              <a:t>managed</a:t>
            </a:r>
            <a:r>
              <a:rPr lang="nl-NL" sz="1200" dirty="0" smtClean="0"/>
              <a:t> </a:t>
            </a:r>
            <a:r>
              <a:rPr lang="nl-NL" sz="1200" dirty="0" err="1" smtClean="0"/>
              <a:t>remotely</a:t>
            </a:r>
            <a:endParaRPr lang="en-US" sz="1200" dirty="0" smtClean="0"/>
          </a:p>
        </p:txBody>
      </p:sp>
      <p:sp>
        <p:nvSpPr>
          <p:cNvPr id="29" name="Tekstvak 120"/>
          <p:cNvSpPr txBox="1"/>
          <p:nvPr/>
        </p:nvSpPr>
        <p:spPr>
          <a:xfrm>
            <a:off x="7703966" y="5435072"/>
            <a:ext cx="1332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PlaatSign</a:t>
            </a:r>
            <a:endParaRPr lang="en-US" sz="1200" dirty="0" smtClean="0"/>
          </a:p>
          <a:p>
            <a:pPr algn="ctr"/>
            <a:r>
              <a:rPr lang="en-US" sz="1200" dirty="0"/>
              <a:t>d</a:t>
            </a:r>
            <a:r>
              <a:rPr lang="en-US" sz="1200" dirty="0" smtClean="0"/>
              <a:t>igital content</a:t>
            </a:r>
          </a:p>
          <a:p>
            <a:pPr algn="ctr"/>
            <a:r>
              <a:rPr lang="en-US" sz="1200" dirty="0"/>
              <a:t>i</a:t>
            </a:r>
            <a:r>
              <a:rPr lang="en-US" sz="1200" dirty="0" smtClean="0"/>
              <a:t>s displayed at  </a:t>
            </a:r>
          </a:p>
          <a:p>
            <a:pPr algn="ctr"/>
            <a:r>
              <a:rPr lang="en-US" sz="1200" dirty="0" smtClean="0"/>
              <a:t>monitor </a:t>
            </a:r>
          </a:p>
        </p:txBody>
      </p:sp>
      <p:sp>
        <p:nvSpPr>
          <p:cNvPr id="30" name="Tekstvak 66"/>
          <p:cNvSpPr txBox="1"/>
          <p:nvPr/>
        </p:nvSpPr>
        <p:spPr>
          <a:xfrm>
            <a:off x="6509746" y="1150022"/>
            <a:ext cx="870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31" name="Tekstvak 69"/>
          <p:cNvSpPr txBox="1"/>
          <p:nvPr/>
        </p:nvSpPr>
        <p:spPr>
          <a:xfrm>
            <a:off x="1835696" y="4797153"/>
            <a:ext cx="15841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ADSL Router</a:t>
            </a:r>
            <a:endParaRPr lang="nl-NL" dirty="0"/>
          </a:p>
        </p:txBody>
      </p:sp>
      <p:sp>
        <p:nvSpPr>
          <p:cNvPr id="32" name="Afgeronde rechthoek 70"/>
          <p:cNvSpPr/>
          <p:nvPr/>
        </p:nvSpPr>
        <p:spPr>
          <a:xfrm>
            <a:off x="1835696" y="5733256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cxnSp>
        <p:nvCxnSpPr>
          <p:cNvPr id="33" name="Rechte verbindingslijn met pijl 23"/>
          <p:cNvCxnSpPr>
            <a:stCxn id="31" idx="0"/>
            <a:endCxn id="17" idx="2"/>
          </p:cNvCxnSpPr>
          <p:nvPr/>
        </p:nvCxnSpPr>
        <p:spPr>
          <a:xfrm flipV="1">
            <a:off x="2627784" y="4388998"/>
            <a:ext cx="0" cy="40815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Rechte verbindingslijn met pijl 23"/>
          <p:cNvCxnSpPr>
            <a:stCxn id="32" idx="0"/>
            <a:endCxn id="31" idx="2"/>
          </p:cNvCxnSpPr>
          <p:nvPr/>
        </p:nvCxnSpPr>
        <p:spPr>
          <a:xfrm flipV="1">
            <a:off x="2627784" y="5166485"/>
            <a:ext cx="0" cy="56677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Rechte verbindingslijn met pijl 23"/>
          <p:cNvCxnSpPr>
            <a:endCxn id="17" idx="3"/>
          </p:cNvCxnSpPr>
          <p:nvPr/>
        </p:nvCxnSpPr>
        <p:spPr>
          <a:xfrm flipH="1">
            <a:off x="3419872" y="4204332"/>
            <a:ext cx="2160240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kstvak 87"/>
          <p:cNvSpPr txBox="1"/>
          <p:nvPr/>
        </p:nvSpPr>
        <p:spPr>
          <a:xfrm>
            <a:off x="4355976" y="3933056"/>
            <a:ext cx="670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37" name="Tekstvak 87"/>
          <p:cNvSpPr txBox="1"/>
          <p:nvPr/>
        </p:nvSpPr>
        <p:spPr>
          <a:xfrm>
            <a:off x="2699792" y="5373216"/>
            <a:ext cx="892640" cy="274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cxnSp>
        <p:nvCxnSpPr>
          <p:cNvPr id="38" name="Rechte verbindingslijn met pijl 23"/>
          <p:cNvCxnSpPr>
            <a:stCxn id="11" idx="2"/>
          </p:cNvCxnSpPr>
          <p:nvPr/>
        </p:nvCxnSpPr>
        <p:spPr>
          <a:xfrm flipH="1">
            <a:off x="3068216" y="3375012"/>
            <a:ext cx="1611796" cy="64465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Rechte verbindingslijn met pijl 23"/>
          <p:cNvCxnSpPr/>
          <p:nvPr/>
        </p:nvCxnSpPr>
        <p:spPr>
          <a:xfrm>
            <a:off x="2680080" y="3375012"/>
            <a:ext cx="0" cy="64465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Rechte verbindingslijn met pijl 23"/>
          <p:cNvCxnSpPr>
            <a:stCxn id="5" idx="2"/>
          </p:cNvCxnSpPr>
          <p:nvPr/>
        </p:nvCxnSpPr>
        <p:spPr>
          <a:xfrm>
            <a:off x="1007604" y="3375012"/>
            <a:ext cx="1260140" cy="64465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Rechte verbindingslijn met pijl 23"/>
          <p:cNvCxnSpPr/>
          <p:nvPr/>
        </p:nvCxnSpPr>
        <p:spPr>
          <a:xfrm>
            <a:off x="8172019" y="1796353"/>
            <a:ext cx="0" cy="433789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Rechte verbindingslijn met pijl 23"/>
          <p:cNvCxnSpPr>
            <a:endCxn id="4" idx="0"/>
          </p:cNvCxnSpPr>
          <p:nvPr/>
        </p:nvCxnSpPr>
        <p:spPr>
          <a:xfrm>
            <a:off x="6552219" y="1462154"/>
            <a:ext cx="1" cy="169341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Rechte verbindingslijn met pijl 23"/>
          <p:cNvCxnSpPr>
            <a:stCxn id="4" idx="2"/>
            <a:endCxn id="8194" idx="0"/>
          </p:cNvCxnSpPr>
          <p:nvPr/>
        </p:nvCxnSpPr>
        <p:spPr>
          <a:xfrm>
            <a:off x="6552220" y="4540565"/>
            <a:ext cx="0" cy="59664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kstvak 57"/>
          <p:cNvSpPr txBox="1"/>
          <p:nvPr/>
        </p:nvSpPr>
        <p:spPr>
          <a:xfrm>
            <a:off x="6498213" y="2871313"/>
            <a:ext cx="679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</a:t>
            </a:r>
            <a:endParaRPr lang="nl-NL" sz="1200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80729"/>
          </a:xfrm>
        </p:spPr>
        <p:txBody>
          <a:bodyPr/>
          <a:lstStyle/>
          <a:p>
            <a:r>
              <a:rPr lang="en-US" sz="4400" dirty="0"/>
              <a:t>Hardware </a:t>
            </a:r>
            <a:r>
              <a:rPr lang="en-US" sz="4400" dirty="0" smtClean="0"/>
              <a:t>View </a:t>
            </a:r>
            <a:r>
              <a:rPr lang="en-US" sz="4400" dirty="0"/>
              <a:t>– </a:t>
            </a:r>
            <a:r>
              <a:rPr lang="en-US" sz="4400" dirty="0" smtClean="0"/>
              <a:t>Configuration</a:t>
            </a:r>
            <a:endParaRPr lang="nl-NL" sz="4400" dirty="0"/>
          </a:p>
        </p:txBody>
      </p:sp>
      <p:cxnSp>
        <p:nvCxnSpPr>
          <p:cNvPr id="46" name="Rechte verbindingslijn met pijl 23"/>
          <p:cNvCxnSpPr/>
          <p:nvPr/>
        </p:nvCxnSpPr>
        <p:spPr>
          <a:xfrm>
            <a:off x="3398952" y="5935708"/>
            <a:ext cx="272948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kstvak 87"/>
          <p:cNvSpPr txBox="1"/>
          <p:nvPr/>
        </p:nvSpPr>
        <p:spPr>
          <a:xfrm>
            <a:off x="6604620" y="4689351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HDMI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xmlns="" val="317372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kstvak 87"/>
          <p:cNvSpPr txBox="1"/>
          <p:nvPr/>
        </p:nvSpPr>
        <p:spPr>
          <a:xfrm>
            <a:off x="971600" y="3189497"/>
            <a:ext cx="77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IR 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pic>
        <p:nvPicPr>
          <p:cNvPr id="5" name="Picture 2" descr="C:\sources\plaatsoft\plaatenergy.git\src\images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620688"/>
            <a:ext cx="1434282" cy="115212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312009" y="4725144"/>
            <a:ext cx="22284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3200" dirty="0" smtClean="0">
                <a:solidFill>
                  <a:schemeClr val="bg1">
                    <a:lumMod val="95000"/>
                  </a:schemeClr>
                </a:solidFill>
              </a:rPr>
              <a:t>More info</a:t>
            </a:r>
          </a:p>
          <a:p>
            <a:pPr algn="ctr"/>
            <a:r>
              <a:rPr lang="nl-NL" sz="3200" dirty="0" err="1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nl-NL" sz="3200" dirty="0" err="1" smtClean="0">
                <a:solidFill>
                  <a:schemeClr val="bg1">
                    <a:lumMod val="95000"/>
                  </a:schemeClr>
                </a:solidFill>
              </a:rPr>
              <a:t>isit</a:t>
            </a:r>
            <a:endParaRPr lang="nl-NL" sz="32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nl-NL" sz="3200" dirty="0" smtClean="0">
                <a:solidFill>
                  <a:schemeClr val="bg1">
                    <a:lumMod val="95000"/>
                  </a:schemeClr>
                </a:solidFill>
              </a:rPr>
              <a:t>plaatsoft.nl</a:t>
            </a:r>
            <a:endParaRPr lang="nl-NL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931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</TotalTime>
  <Words>200</Words>
  <Application>Microsoft Office PowerPoint</Application>
  <PresentationFormat>Diavoorstelling (4:3)</PresentationFormat>
  <Paragraphs>79</Paragraphs>
  <Slides>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Executive</vt:lpstr>
      <vt:lpstr>PlaatSign (Raspberry Pi Digital Content Viewer)  Open Source Project</vt:lpstr>
      <vt:lpstr>Questions</vt:lpstr>
      <vt:lpstr>Idea</vt:lpstr>
      <vt:lpstr>PlaatSign - Features</vt:lpstr>
      <vt:lpstr>PlaatSign Software Architecture</vt:lpstr>
      <vt:lpstr>Used hardware</vt:lpstr>
      <vt:lpstr>Hardware View – Configuration</vt:lpstr>
      <vt:lpstr>Dia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Willem van der Plaat</dc:creator>
  <cp:lastModifiedBy>Willem van der Plaat</cp:lastModifiedBy>
  <cp:revision>608</cp:revision>
  <dcterms:created xsi:type="dcterms:W3CDTF">2016-03-03T17:44:01Z</dcterms:created>
  <dcterms:modified xsi:type="dcterms:W3CDTF">2016-09-20T19:51:00Z</dcterms:modified>
</cp:coreProperties>
</file>