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7111"/>
    <a:srgbClr val="009900"/>
    <a:srgbClr val="8DD783"/>
    <a:srgbClr val="EA9B26"/>
    <a:srgbClr val="158D82"/>
    <a:srgbClr val="5E861C"/>
    <a:srgbClr val="499200"/>
    <a:srgbClr val="F9DE6B"/>
    <a:srgbClr val="F1BE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2402-DDD5-4AA4-B67D-84D287CD135A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3684B-A4BC-40E1-95BF-E6FD9523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836" y="1096965"/>
            <a:ext cx="8567530" cy="208569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>
                <a:solidFill>
                  <a:schemeClr val="accent5">
                    <a:lumMod val="50000"/>
                    <a:alpha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30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80B-E693-4EA3-9046-65F1495C9307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Oil Training on AI and 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516-8344-4269-9CD2-8B76EF291C3B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Oil Training on AI and 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6" y="-204151"/>
            <a:ext cx="10545418" cy="1112836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6" y="1097280"/>
            <a:ext cx="10545418" cy="5180971"/>
          </a:xfrm>
        </p:spPr>
        <p:txBody>
          <a:bodyPr/>
          <a:lstStyle>
            <a:lvl1pPr marL="360000" indent="-360000">
              <a:buClr>
                <a:schemeClr val="tx1"/>
              </a:buClr>
              <a:buFont typeface="Courier New" panose="02070309020205020404" pitchFamily="49" charset="0"/>
              <a:buChar char="o"/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marL="702900" indent="-342900">
              <a:buClr>
                <a:schemeClr val="tx1"/>
              </a:buClr>
              <a:buFont typeface="Courier New" panose="02070309020205020404" pitchFamily="49" charset="0"/>
              <a:buChar char="o"/>
              <a:defRPr sz="2400" i="0">
                <a:solidFill>
                  <a:schemeClr val="tx1"/>
                </a:solidFill>
              </a:defRPr>
            </a:lvl2pPr>
            <a:lvl3pPr marL="1080000" indent="-360000">
              <a:buClr>
                <a:schemeClr val="tx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1422900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4pPr>
            <a:lvl5pPr marL="1800000" indent="-3600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105E-D291-4F14-B83F-344D1A4D0A27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Indian Oil Training on AI and 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58E440-80E3-4674-868F-16E3FD812262}"/>
              </a:ext>
            </a:extLst>
          </p:cNvPr>
          <p:cNvCxnSpPr/>
          <p:nvPr userDrawn="1"/>
        </p:nvCxnSpPr>
        <p:spPr>
          <a:xfrm>
            <a:off x="932873" y="868045"/>
            <a:ext cx="5421745" cy="0"/>
          </a:xfrm>
          <a:prstGeom prst="line">
            <a:avLst/>
          </a:prstGeom>
          <a:ln w="317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4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37E9-86D0-44A7-A0ED-EDDA30C3C5AA}" type="datetime1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Oil Training on AI and 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82D1-F736-4095-9778-F7BC872664AD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Oil Training on AI and ML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60BA-BCFA-461D-B1E4-75355B87CE53}" type="datetime1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Oil Training on AI and ML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9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250E-7243-49D9-9EE1-CDD7CEC3C9DC}" type="datetime1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Oil Training on AI and 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1780-62A7-4065-B15C-16FEE64FCE05}" type="datetime1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Oil Training on AI and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DD58-8592-4A6A-836D-0E35C354EDF7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Oil Training on AI and ML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9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BB06-1D41-4420-820F-B73A9A09BC28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Oil Training on AI and ML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BA4D4E7B-4493-4CEA-A8F8-D2AD2DCAE9DB}" type="datetime1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Indian Oil Training on AI and ML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6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Courier New" panose="02070309020205020404" pitchFamily="49" charset="0"/>
        <a:buChar char="o"/>
        <a:defRPr sz="2000" kern="1200" spc="50">
          <a:solidFill>
            <a:schemeClr val="bg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bg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2000" kern="1200" spc="50">
          <a:solidFill>
            <a:schemeClr val="bg1">
              <a:alpha val="60000"/>
            </a:schemeClr>
          </a:solidFill>
          <a:latin typeface="+mn-lt"/>
          <a:ea typeface="+mn-ea"/>
          <a:cs typeface="+mn-cs"/>
        </a:defRPr>
      </a:lvl3pPr>
      <a:lvl4pPr marL="1422900" indent="-3429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b="0" i="1" kern="1200" spc="50" baseline="0">
          <a:solidFill>
            <a:schemeClr val="bg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bg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class/cs224n/slides_w25/cs224n-2025-lecture05-rnnl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7210-9334-4A18-A6C0-80B658DD8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A4C8-F94D-4F5D-B4F9-508689224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Plaban Kumar Bhowmick</a:t>
            </a:r>
          </a:p>
          <a:p>
            <a:r>
              <a:rPr lang="en-IN" dirty="0"/>
              <a:t>Department of AI</a:t>
            </a:r>
          </a:p>
          <a:p>
            <a:r>
              <a:rPr lang="en-IN" dirty="0"/>
              <a:t>plaban@ai.iitkgp.ac.in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D040-688E-4CDE-B3E0-268C6E0DA1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31BD-97E1-42A1-B8E0-5340AB70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9F9A-78D2-4460-9D18-127956FE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Basic Sequence Models to RNNs</a:t>
            </a:r>
          </a:p>
          <a:p>
            <a:pPr lvl="1"/>
            <a:r>
              <a:rPr lang="en-IN" dirty="0">
                <a:hlinkClick r:id="rId2"/>
              </a:rPr>
              <a:t>https://web.stanford.edu/class/cs224n/slides_w25/cs224n-2025-lecture05-rnnlm.pdf</a:t>
            </a:r>
            <a:endParaRPr lang="en-US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36CB8-0709-4309-90F3-91744856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995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61418</TotalTime>
  <Words>44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Next LT Pro</vt:lpstr>
      <vt:lpstr>Calibri</vt:lpstr>
      <vt:lpstr>Courier New</vt:lpstr>
      <vt:lpstr>Goudy Old Style</vt:lpstr>
      <vt:lpstr>Roboto</vt:lpstr>
      <vt:lpstr>Wingdings</vt:lpstr>
      <vt:lpstr>FrostyVTI</vt:lpstr>
      <vt:lpstr>Introduction</vt:lpstr>
      <vt:lpstr>Reuse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</dc:title>
  <dc:creator>Plaban Kumar Bhowmick</dc:creator>
  <cp:lastModifiedBy>Plaban Kumar Bhowmick</cp:lastModifiedBy>
  <cp:revision>728</cp:revision>
  <dcterms:created xsi:type="dcterms:W3CDTF">2021-07-28T12:05:26Z</dcterms:created>
  <dcterms:modified xsi:type="dcterms:W3CDTF">2025-06-26T05:16:01Z</dcterms:modified>
</cp:coreProperties>
</file>