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21CFDF-5952-40EA-8A3D-DD4A008EB5A2}" type="datetimeFigureOut">
              <a:rPr lang="en-IN" smtClean="0"/>
              <a:t>26-11-2018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588B26-897B-4ED7-B2BE-EFC007842E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0324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27A96-C2DC-47E2-93CE-5D13BF0637F8}" type="datetime1">
              <a:rPr lang="en-US" smtClean="0"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- Saheb Singh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62120-996B-485C-BE54-A4F742AC27E1}" type="datetime1">
              <a:rPr lang="en-US" smtClean="0"/>
              <a:t>11/26/2018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- Saheb Singh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AFDA1-2637-4367-A1D2-E4DDADBE79BA}" type="datetime1">
              <a:rPr lang="en-US" smtClean="0"/>
              <a:t>11/26/2018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- Saheb Singh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B4502-6191-4408-9000-1280B5B1BE4A}" type="datetime1">
              <a:rPr lang="en-US" smtClean="0"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- Saheb Singh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E9113-5465-413A-96C5-AF89E98127A0}" type="datetime1">
              <a:rPr lang="en-US" smtClean="0"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- Saheb Singh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EB033-E59F-4C99-86F0-754EC3CDC95A}" type="datetime1">
              <a:rPr lang="en-US" smtClean="0"/>
              <a:t>11/26/2018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- Saheb Singh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EA0F6-B84E-4095-9301-F8957304F7BA}" type="datetime1">
              <a:rPr lang="en-US" smtClean="0"/>
              <a:t>11/26/2018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- Saheb Singh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98E94-8A53-462A-8FA8-59519DB29A43}" type="datetime1">
              <a:rPr lang="en-US" smtClean="0"/>
              <a:t>11/26/2018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- Saheb Singh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AA5C0-B5CC-424E-B0A6-3FB7178313CE}" type="datetime1">
              <a:rPr lang="en-US" smtClean="0"/>
              <a:t>11/26/2018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- Saheb Singh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8009F-5E2D-4EBE-BF4B-8DE2776EC6FD}" type="datetime1">
              <a:rPr lang="en-US" smtClean="0"/>
              <a:t>11/26/2018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- Saheb Singh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15598-1B31-49DD-B9BB-5B594EFE61AE}" type="datetime1">
              <a:rPr lang="en-US" smtClean="0"/>
              <a:t>11/26/2018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r>
              <a:rPr lang="en-US"/>
              <a:t>by - Saheb Singh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9C6EA49A-C664-4DB1-93B9-2763E9D95CC1}" type="datetime1">
              <a:rPr lang="en-US" smtClean="0"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by - Saheb Singh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5E10C-36D3-4366-A3BF-7FF1C930CB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9600" b="1" dirty="0"/>
              <a:t>ChatBot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1F9FDB-70FF-46C3-8E03-32A8029E93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Make your own </a:t>
            </a:r>
            <a:r>
              <a:rPr lang="en-IN" sz="3200" dirty="0">
                <a:sym typeface="Wingdings" panose="05000000000000000000" pitchFamily="2" charset="2"/>
              </a:rPr>
              <a:t></a:t>
            </a:r>
            <a:endParaRPr lang="en-IN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832D9D-5449-4940-89F0-0D005832AD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760036"/>
            <a:ext cx="3076280" cy="2307210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845D8C-DAE6-4D57-A8E2-265030331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- Saheb Singh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809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C0A53-EC41-40CB-A3D1-E5754F23D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/>
              <a:t>What actually is a ChatBot?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A2C27-C13F-4CBE-8F5E-3FCC5EC33B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4000" dirty="0"/>
              <a:t>A subset of AI with NLP, or simply a computer program which is cable of making a conversation via text or speech.</a:t>
            </a: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FBC271-528C-44FF-8787-3F690BCFE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- Saheb Singh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908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3CAC8-4D83-4762-9901-4D336AA72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Also known as: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F38F0-581A-4E74-9CB5-D9E2041089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Smart bots</a:t>
            </a:r>
          </a:p>
          <a:p>
            <a:r>
              <a:rPr lang="en-IN" sz="2800" dirty="0" err="1"/>
              <a:t>Talkbots</a:t>
            </a:r>
            <a:r>
              <a:rPr lang="en-IN" sz="2800" dirty="0"/>
              <a:t> </a:t>
            </a:r>
          </a:p>
          <a:p>
            <a:r>
              <a:rPr lang="en-IN" sz="2800" dirty="0"/>
              <a:t>Chatterbot</a:t>
            </a:r>
          </a:p>
          <a:p>
            <a:r>
              <a:rPr lang="en-IN" sz="2800" dirty="0"/>
              <a:t>Bot</a:t>
            </a:r>
          </a:p>
          <a:p>
            <a:r>
              <a:rPr lang="en-IN" sz="2800" dirty="0"/>
              <a:t>IM Bots</a:t>
            </a:r>
          </a:p>
          <a:p>
            <a:r>
              <a:rPr lang="en-IN" sz="2800" dirty="0"/>
              <a:t>Interactive Agent</a:t>
            </a:r>
          </a:p>
          <a:p>
            <a:r>
              <a:rPr lang="en-IN" sz="2800" dirty="0"/>
              <a:t>Conversational Interface</a:t>
            </a:r>
          </a:p>
          <a:p>
            <a:r>
              <a:rPr lang="en-IN" sz="2800" dirty="0"/>
              <a:t>Artificial Conversational Entity</a:t>
            </a:r>
          </a:p>
          <a:p>
            <a:endParaRPr lang="en-IN" sz="2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C01737-AF7B-43A1-A8F6-74F8D7F5D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- Saheb Singh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234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11344-ADCC-42BF-BED9-7CCEFCAB1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dirty="0"/>
              <a:t>Application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B7D33-2B48-4455-907D-B42C74831A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4682" y="1123837"/>
            <a:ext cx="7315200" cy="5120640"/>
          </a:xfrm>
        </p:spPr>
        <p:txBody>
          <a:bodyPr>
            <a:noAutofit/>
          </a:bodyPr>
          <a:lstStyle/>
          <a:p>
            <a:r>
              <a:rPr lang="en-IN" sz="2800" dirty="0"/>
              <a:t>Many companies chatbots run on messaging apps for B2C Customer Service, Sales and </a:t>
            </a:r>
            <a:r>
              <a:rPr lang="en-IN" sz="2800" dirty="0" err="1"/>
              <a:t>Marketting</a:t>
            </a:r>
            <a:r>
              <a:rPr lang="en-IN" sz="2800" dirty="0"/>
              <a:t> like  : 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800" dirty="0" err="1"/>
              <a:t>FaceBook</a:t>
            </a:r>
            <a:r>
              <a:rPr lang="en-IN" sz="2800" dirty="0"/>
              <a:t> Messenger( since 2016)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800" dirty="0"/>
              <a:t>WeChat ( since 2013 )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800" dirty="0" err="1"/>
              <a:t>Whatsapp</a:t>
            </a:r>
            <a:endParaRPr lang="en-IN" sz="2800" dirty="0"/>
          </a:p>
          <a:p>
            <a:pPr marL="457200" indent="-457200">
              <a:buFont typeface="+mj-lt"/>
              <a:buAutoNum type="arabicPeriod"/>
            </a:pPr>
            <a:r>
              <a:rPr lang="en-IN" sz="2800" dirty="0" err="1"/>
              <a:t>Livechat</a:t>
            </a:r>
            <a:endParaRPr lang="en-IN" sz="2800" dirty="0"/>
          </a:p>
          <a:p>
            <a:pPr marL="457200" indent="-457200">
              <a:buFont typeface="+mj-lt"/>
              <a:buAutoNum type="arabicPeriod"/>
            </a:pPr>
            <a:r>
              <a:rPr lang="en-IN" sz="2800" dirty="0"/>
              <a:t>Kik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800" dirty="0"/>
              <a:t>Slack 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800" dirty="0"/>
              <a:t>Line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800" dirty="0"/>
              <a:t>Telegram </a:t>
            </a:r>
          </a:p>
          <a:p>
            <a:pPr marL="457200" indent="-457200">
              <a:buFont typeface="+mj-lt"/>
              <a:buAutoNum type="arabicPeriod"/>
            </a:pPr>
            <a:endParaRPr lang="en-IN" sz="2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2F4E01-398A-4FA2-93A3-277656A18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- Saheb Singh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362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16CED-C2E3-43EC-8F4C-2B9EECF84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Some High Level AI – NLP based </a:t>
            </a:r>
            <a:r>
              <a:rPr lang="en-IN" dirty="0" err="1"/>
              <a:t>ChatBots</a:t>
            </a:r>
            <a:r>
              <a:rPr lang="en-IN" dirty="0"/>
              <a:t> 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577D38-5970-4A2D-8919-61ACB87306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4400" dirty="0"/>
              <a:t>Alexa </a:t>
            </a:r>
          </a:p>
          <a:p>
            <a:r>
              <a:rPr lang="en-IN" sz="4400" dirty="0"/>
              <a:t>Siri</a:t>
            </a:r>
          </a:p>
          <a:p>
            <a:r>
              <a:rPr lang="en-IN" sz="4400" dirty="0"/>
              <a:t>Google Assistant </a:t>
            </a:r>
          </a:p>
          <a:p>
            <a:r>
              <a:rPr lang="en-IN" sz="4400" dirty="0"/>
              <a:t>Cortana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0C551F-436F-4616-A051-85F571527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- Saheb Singh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670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1A390-580A-4765-8431-D995E15CC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Our requirements to build a Simple ChatBot: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D770C-3566-4DB2-AF0A-E5922ABFDB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Basic Python Knowledge : For Simple Coding.</a:t>
            </a:r>
          </a:p>
          <a:p>
            <a:r>
              <a:rPr lang="en-IN" sz="2800" dirty="0"/>
              <a:t>Anaconda : As a platform to open Jupyter Notebook.</a:t>
            </a:r>
          </a:p>
          <a:p>
            <a:r>
              <a:rPr lang="en-IN" sz="2800" dirty="0"/>
              <a:t>Jupyter Notebook : To code and build a ChatBot</a:t>
            </a:r>
          </a:p>
          <a:p>
            <a:r>
              <a:rPr lang="en-IN" sz="2800" dirty="0"/>
              <a:t>Chatterbot Package</a:t>
            </a:r>
          </a:p>
          <a:p>
            <a:r>
              <a:rPr lang="en-IN" sz="2800" dirty="0"/>
              <a:t>Chatterbot Corpus</a:t>
            </a:r>
          </a:p>
          <a:p>
            <a:r>
              <a:rPr lang="en-IN" sz="2800" dirty="0"/>
              <a:t>‘Patience’ : to train our ChatBot :P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CE0952-79E5-4A4C-8919-542085743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- Saheb Singh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492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ADBFA-BF6A-45C8-B591-813B172A7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dirty="0"/>
              <a:t>Thank You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3F197B9-945A-4B94-B5F7-5AD575983F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79009" y="458810"/>
            <a:ext cx="4892511" cy="5277570"/>
          </a:xfr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90AD6B-6418-43E3-A94C-C178B3FB4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- Saheb Singh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7269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0</TotalTime>
  <Words>181</Words>
  <Application>Microsoft Office PowerPoint</Application>
  <PresentationFormat>Widescreen</PresentationFormat>
  <Paragraphs>43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Calibri</vt:lpstr>
      <vt:lpstr>Corbel</vt:lpstr>
      <vt:lpstr>Wingdings</vt:lpstr>
      <vt:lpstr>Wingdings 2</vt:lpstr>
      <vt:lpstr>Frame</vt:lpstr>
      <vt:lpstr>ChatBot</vt:lpstr>
      <vt:lpstr>What actually is a ChatBot?</vt:lpstr>
      <vt:lpstr>Also known as: </vt:lpstr>
      <vt:lpstr>Application </vt:lpstr>
      <vt:lpstr>Some High Level AI – NLP based ChatBots : </vt:lpstr>
      <vt:lpstr>Our requirements to build a Simple ChatBot: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ChatBot</dc:title>
  <dc:creator>saheb singh</dc:creator>
  <cp:lastModifiedBy>saheb singh</cp:lastModifiedBy>
  <cp:revision>10</cp:revision>
  <dcterms:created xsi:type="dcterms:W3CDTF">2018-11-25T04:20:39Z</dcterms:created>
  <dcterms:modified xsi:type="dcterms:W3CDTF">2018-11-25T21:15:25Z</dcterms:modified>
</cp:coreProperties>
</file>