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sldIdLst>
    <p:sldId id="271" r:id="rId2"/>
    <p:sldId id="399" r:id="rId3"/>
    <p:sldId id="264" r:id="rId4"/>
    <p:sldId id="401" r:id="rId5"/>
    <p:sldId id="257" r:id="rId6"/>
    <p:sldId id="258" r:id="rId7"/>
    <p:sldId id="259" r:id="rId8"/>
    <p:sldId id="261" r:id="rId9"/>
    <p:sldId id="262" r:id="rId10"/>
    <p:sldId id="402" r:id="rId11"/>
    <p:sldId id="403" r:id="rId12"/>
    <p:sldId id="404" r:id="rId13"/>
    <p:sldId id="265" r:id="rId14"/>
    <p:sldId id="268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5" r:id="rId25"/>
    <p:sldId id="414" r:id="rId26"/>
    <p:sldId id="416" r:id="rId27"/>
    <p:sldId id="417" r:id="rId28"/>
    <p:sldId id="418" r:id="rId29"/>
    <p:sldId id="419" r:id="rId30"/>
    <p:sldId id="420" r:id="rId31"/>
    <p:sldId id="395" r:id="rId32"/>
  </p:sldIdLst>
  <p:sldSz cx="12192000" cy="6858000"/>
  <p:notesSz cx="6858000" cy="9144000"/>
  <p:defaultTextStyle>
    <a:defPPr>
      <a:defRPr lang="en-B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5F6E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43" autoAdjust="0"/>
    <p:restoredTop sz="93584" autoAdjust="0"/>
  </p:normalViewPr>
  <p:slideViewPr>
    <p:cSldViewPr snapToGrid="0" snapToObjects="1">
      <p:cViewPr varScale="1">
        <p:scale>
          <a:sx n="100" d="100"/>
          <a:sy n="100" d="100"/>
        </p:scale>
        <p:origin x="13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zi Saeed Alam" userId="f97c758be4cc68e5" providerId="LiveId" clId="{5C574002-A651-47DF-BE92-0764E0BB3B43}"/>
    <pc:docChg chg="undo custSel modSld">
      <pc:chgData name="Kazi Saeed Alam" userId="f97c758be4cc68e5" providerId="LiveId" clId="{5C574002-A651-47DF-BE92-0764E0BB3B43}" dt="2024-01-13T11:21:18.677" v="368" actId="1076"/>
      <pc:docMkLst>
        <pc:docMk/>
      </pc:docMkLst>
      <pc:sldChg chg="addSp modSp mod">
        <pc:chgData name="Kazi Saeed Alam" userId="f97c758be4cc68e5" providerId="LiveId" clId="{5C574002-A651-47DF-BE92-0764E0BB3B43}" dt="2024-01-13T11:21:18.677" v="368" actId="1076"/>
        <pc:sldMkLst>
          <pc:docMk/>
          <pc:sldMk cId="0" sldId="271"/>
        </pc:sldMkLst>
        <pc:spChg chg="add mod">
          <ac:chgData name="Kazi Saeed Alam" userId="f97c758be4cc68e5" providerId="LiveId" clId="{5C574002-A651-47DF-BE92-0764E0BB3B43}" dt="2024-01-13T11:21:08.379" v="365" actId="1076"/>
          <ac:spMkLst>
            <pc:docMk/>
            <pc:sldMk cId="0" sldId="271"/>
            <ac:spMk id="2" creationId="{8D7C8632-91DE-6B58-2050-CE10B32D15D9}"/>
          </ac:spMkLst>
        </pc:spChg>
        <pc:spChg chg="add mod">
          <ac:chgData name="Kazi Saeed Alam" userId="f97c758be4cc68e5" providerId="LiveId" clId="{5C574002-A651-47DF-BE92-0764E0BB3B43}" dt="2024-01-13T11:18:23.031" v="303" actId="1076"/>
          <ac:spMkLst>
            <pc:docMk/>
            <pc:sldMk cId="0" sldId="271"/>
            <ac:spMk id="3" creationId="{A643A637-5D4D-43DA-D0E9-5642AA0B3D43}"/>
          </ac:spMkLst>
        </pc:spChg>
        <pc:spChg chg="add mod">
          <ac:chgData name="Kazi Saeed Alam" userId="f97c758be4cc68e5" providerId="LiveId" clId="{5C574002-A651-47DF-BE92-0764E0BB3B43}" dt="2024-01-13T11:21:18.677" v="368" actId="1076"/>
          <ac:spMkLst>
            <pc:docMk/>
            <pc:sldMk cId="0" sldId="271"/>
            <ac:spMk id="4" creationId="{C5C631F5-2C8C-3668-264D-E917D3490A36}"/>
          </ac:spMkLst>
        </pc:spChg>
        <pc:spChg chg="mod">
          <ac:chgData name="Kazi Saeed Alam" userId="f97c758be4cc68e5" providerId="LiveId" clId="{5C574002-A651-47DF-BE92-0764E0BB3B43}" dt="2024-01-13T11:21:15.557" v="367" actId="1076"/>
          <ac:spMkLst>
            <pc:docMk/>
            <pc:sldMk cId="0" sldId="271"/>
            <ac:spMk id="6" creationId="{00000000-0000-0000-0000-000000000000}"/>
          </ac:spMkLst>
        </pc:spChg>
        <pc:spChg chg="mod">
          <ac:chgData name="Kazi Saeed Alam" userId="f97c758be4cc68e5" providerId="LiveId" clId="{5C574002-A651-47DF-BE92-0764E0BB3B43}" dt="2024-01-13T11:18:19.702" v="302" actId="1076"/>
          <ac:spMkLst>
            <pc:docMk/>
            <pc:sldMk cId="0" sldId="271"/>
            <ac:spMk id="10" creationId="{00000000-0000-0000-0000-000000000000}"/>
          </ac:spMkLst>
        </pc:spChg>
      </pc:sldChg>
    </pc:docChg>
  </pc:docChgLst>
  <pc:docChgLst>
    <pc:chgData name="Kazi Saeed Alam" userId="f97c758be4cc68e5" providerId="LiveId" clId="{38AB5517-498A-4186-A9AC-1C8C349AD7F6}"/>
    <pc:docChg chg="custSel modSld">
      <pc:chgData name="Kazi Saeed Alam" userId="f97c758be4cc68e5" providerId="LiveId" clId="{38AB5517-498A-4186-A9AC-1C8C349AD7F6}" dt="2024-01-13T11:08:01.139" v="1" actId="27636"/>
      <pc:docMkLst>
        <pc:docMk/>
      </pc:docMkLst>
      <pc:sldChg chg="modSp mod">
        <pc:chgData name="Kazi Saeed Alam" userId="f97c758be4cc68e5" providerId="LiveId" clId="{38AB5517-498A-4186-A9AC-1C8C349AD7F6}" dt="2024-01-13T11:08:01.139" v="1" actId="27636"/>
        <pc:sldMkLst>
          <pc:docMk/>
          <pc:sldMk cId="800875815" sldId="272"/>
        </pc:sldMkLst>
        <pc:spChg chg="mod">
          <ac:chgData name="Kazi Saeed Alam" userId="f97c758be4cc68e5" providerId="LiveId" clId="{38AB5517-498A-4186-A9AC-1C8C349AD7F6}" dt="2024-01-13T11:08:01.139" v="1" actId="27636"/>
          <ac:spMkLst>
            <pc:docMk/>
            <pc:sldMk cId="800875815" sldId="272"/>
            <ac:spMk id="3" creationId="{10AACEE8-F75B-62B7-8097-B23032A0956F}"/>
          </ac:spMkLst>
        </pc:spChg>
      </pc:sldChg>
    </pc:docChg>
  </pc:docChgLst>
  <pc:docChgLst>
    <pc:chgData name="Kazi Saeed Alam" userId="f97c758be4cc68e5" providerId="LiveId" clId="{47F287BA-3348-402D-8C17-57E36856FF85}"/>
    <pc:docChg chg="undo custSel addSld delSld modSld sldOrd">
      <pc:chgData name="Kazi Saeed Alam" userId="f97c758be4cc68e5" providerId="LiveId" clId="{47F287BA-3348-402D-8C17-57E36856FF85}" dt="2024-01-13T16:16:42.378" v="516" actId="1076"/>
      <pc:docMkLst>
        <pc:docMk/>
      </pc:docMkLst>
      <pc:sldChg chg="modSp mod">
        <pc:chgData name="Kazi Saeed Alam" userId="f97c758be4cc68e5" providerId="LiveId" clId="{47F287BA-3348-402D-8C17-57E36856FF85}" dt="2024-01-13T13:46:16.145" v="13" actId="20577"/>
        <pc:sldMkLst>
          <pc:docMk/>
          <pc:sldMk cId="0" sldId="271"/>
        </pc:sldMkLst>
        <pc:spChg chg="mod">
          <ac:chgData name="Kazi Saeed Alam" userId="f97c758be4cc68e5" providerId="LiveId" clId="{47F287BA-3348-402D-8C17-57E36856FF85}" dt="2024-01-13T13:46:16.145" v="13" actId="20577"/>
          <ac:spMkLst>
            <pc:docMk/>
            <pc:sldMk cId="0" sldId="271"/>
            <ac:spMk id="6" creationId="{00000000-0000-0000-0000-000000000000}"/>
          </ac:spMkLst>
        </pc:spChg>
      </pc:sldChg>
      <pc:sldChg chg="modSp mod">
        <pc:chgData name="Kazi Saeed Alam" userId="f97c758be4cc68e5" providerId="LiveId" clId="{47F287BA-3348-402D-8C17-57E36856FF85}" dt="2024-01-13T15:22:01.294" v="30" actId="207"/>
        <pc:sldMkLst>
          <pc:docMk/>
          <pc:sldMk cId="800875815" sldId="272"/>
        </pc:sldMkLst>
        <pc:spChg chg="mod">
          <ac:chgData name="Kazi Saeed Alam" userId="f97c758be4cc68e5" providerId="LiveId" clId="{47F287BA-3348-402D-8C17-57E36856FF85}" dt="2024-01-13T15:22:01.294" v="30" actId="207"/>
          <ac:spMkLst>
            <pc:docMk/>
            <pc:sldMk cId="800875815" sldId="272"/>
            <ac:spMk id="3" creationId="{10AACEE8-F75B-62B7-8097-B23032A0956F}"/>
          </ac:spMkLst>
        </pc:spChg>
      </pc:sldChg>
      <pc:sldChg chg="modSp">
        <pc:chgData name="Kazi Saeed Alam" userId="f97c758be4cc68e5" providerId="LiveId" clId="{47F287BA-3348-402D-8C17-57E36856FF85}" dt="2024-01-13T15:22:09.954" v="31" actId="207"/>
        <pc:sldMkLst>
          <pc:docMk/>
          <pc:sldMk cId="333561374" sldId="273"/>
        </pc:sldMkLst>
        <pc:spChg chg="mod">
          <ac:chgData name="Kazi Saeed Alam" userId="f97c758be4cc68e5" providerId="LiveId" clId="{47F287BA-3348-402D-8C17-57E36856FF85}" dt="2024-01-13T15:22:09.954" v="31" actId="207"/>
          <ac:spMkLst>
            <pc:docMk/>
            <pc:sldMk cId="333561374" sldId="273"/>
            <ac:spMk id="9" creationId="{5FC0DBA8-0074-7C6C-0803-5AFB93309BA1}"/>
          </ac:spMkLst>
        </pc:spChg>
      </pc:sldChg>
      <pc:sldChg chg="modSp mod modAnim">
        <pc:chgData name="Kazi Saeed Alam" userId="f97c758be4cc68e5" providerId="LiveId" clId="{47F287BA-3348-402D-8C17-57E36856FF85}" dt="2024-01-13T16:03:45.305" v="410" actId="1076"/>
        <pc:sldMkLst>
          <pc:docMk/>
          <pc:sldMk cId="217594777" sldId="274"/>
        </pc:sldMkLst>
        <pc:spChg chg="mod">
          <ac:chgData name="Kazi Saeed Alam" userId="f97c758be4cc68e5" providerId="LiveId" clId="{47F287BA-3348-402D-8C17-57E36856FF85}" dt="2024-01-13T16:03:31.143" v="403" actId="1076"/>
          <ac:spMkLst>
            <pc:docMk/>
            <pc:sldMk cId="217594777" sldId="274"/>
            <ac:spMk id="3" creationId="{10AACEE8-F75B-62B7-8097-B23032A0956F}"/>
          </ac:spMkLst>
        </pc:spChg>
        <pc:spChg chg="mod">
          <ac:chgData name="Kazi Saeed Alam" userId="f97c758be4cc68e5" providerId="LiveId" clId="{47F287BA-3348-402D-8C17-57E36856FF85}" dt="2024-01-13T15:22:54.577" v="35" actId="1076"/>
          <ac:spMkLst>
            <pc:docMk/>
            <pc:sldMk cId="217594777" sldId="274"/>
            <ac:spMk id="6" creationId="{8C3AC1F4-F940-887B-D42C-B24405223709}"/>
          </ac:spMkLst>
        </pc:spChg>
        <pc:picChg chg="mod">
          <ac:chgData name="Kazi Saeed Alam" userId="f97c758be4cc68e5" providerId="LiveId" clId="{47F287BA-3348-402D-8C17-57E36856FF85}" dt="2024-01-13T16:03:33.049" v="404" actId="1076"/>
          <ac:picMkLst>
            <pc:docMk/>
            <pc:sldMk cId="217594777" sldId="274"/>
            <ac:picMk id="5" creationId="{CF0E90D0-2AA1-F12D-23AB-260CC0513FFE}"/>
          </ac:picMkLst>
        </pc:picChg>
        <pc:picChg chg="mod">
          <ac:chgData name="Kazi Saeed Alam" userId="f97c758be4cc68e5" providerId="LiveId" clId="{47F287BA-3348-402D-8C17-57E36856FF85}" dt="2024-01-13T16:03:43.263" v="409" actId="1076"/>
          <ac:picMkLst>
            <pc:docMk/>
            <pc:sldMk cId="217594777" sldId="274"/>
            <ac:picMk id="8" creationId="{02A71AC7-BF0E-7D7F-33AD-541DA0C135C0}"/>
          </ac:picMkLst>
        </pc:picChg>
        <pc:picChg chg="mod">
          <ac:chgData name="Kazi Saeed Alam" userId="f97c758be4cc68e5" providerId="LiveId" clId="{47F287BA-3348-402D-8C17-57E36856FF85}" dt="2024-01-13T16:03:45.305" v="410" actId="1076"/>
          <ac:picMkLst>
            <pc:docMk/>
            <pc:sldMk cId="217594777" sldId="274"/>
            <ac:picMk id="10" creationId="{88392838-59BB-530D-5787-5D74546B4CD1}"/>
          </ac:picMkLst>
        </pc:picChg>
      </pc:sldChg>
      <pc:sldChg chg="modAnim">
        <pc:chgData name="Kazi Saeed Alam" userId="f97c758be4cc68e5" providerId="LiveId" clId="{47F287BA-3348-402D-8C17-57E36856FF85}" dt="2024-01-13T16:03:55.034" v="411"/>
        <pc:sldMkLst>
          <pc:docMk/>
          <pc:sldMk cId="1511438382" sldId="276"/>
        </pc:sldMkLst>
      </pc:sldChg>
      <pc:sldChg chg="modSp mod">
        <pc:chgData name="Kazi Saeed Alam" userId="f97c758be4cc68e5" providerId="LiveId" clId="{47F287BA-3348-402D-8C17-57E36856FF85}" dt="2024-01-13T15:23:43.426" v="41" actId="1076"/>
        <pc:sldMkLst>
          <pc:docMk/>
          <pc:sldMk cId="1048566219" sldId="277"/>
        </pc:sldMkLst>
        <pc:picChg chg="mod">
          <ac:chgData name="Kazi Saeed Alam" userId="f97c758be4cc68e5" providerId="LiveId" clId="{47F287BA-3348-402D-8C17-57E36856FF85}" dt="2024-01-13T15:23:43.426" v="41" actId="1076"/>
          <ac:picMkLst>
            <pc:docMk/>
            <pc:sldMk cId="1048566219" sldId="277"/>
            <ac:picMk id="7" creationId="{7330FE61-E6A5-07F5-5526-1B9BD34AC527}"/>
          </ac:picMkLst>
        </pc:picChg>
      </pc:sldChg>
      <pc:sldChg chg="modSp mod modAnim">
        <pc:chgData name="Kazi Saeed Alam" userId="f97c758be4cc68e5" providerId="LiveId" clId="{47F287BA-3348-402D-8C17-57E36856FF85}" dt="2024-01-13T16:04:09.143" v="412"/>
        <pc:sldMkLst>
          <pc:docMk/>
          <pc:sldMk cId="305441784" sldId="280"/>
        </pc:sldMkLst>
        <pc:picChg chg="mod">
          <ac:chgData name="Kazi Saeed Alam" userId="f97c758be4cc68e5" providerId="LiveId" clId="{47F287BA-3348-402D-8C17-57E36856FF85}" dt="2024-01-13T15:24:42.665" v="48" actId="1076"/>
          <ac:picMkLst>
            <pc:docMk/>
            <pc:sldMk cId="305441784" sldId="280"/>
            <ac:picMk id="8" creationId="{B45540D6-2724-EE10-9A25-771EA9E53B07}"/>
          </ac:picMkLst>
        </pc:picChg>
        <pc:picChg chg="mod">
          <ac:chgData name="Kazi Saeed Alam" userId="f97c758be4cc68e5" providerId="LiveId" clId="{47F287BA-3348-402D-8C17-57E36856FF85}" dt="2024-01-13T15:24:50.375" v="50" actId="1076"/>
          <ac:picMkLst>
            <pc:docMk/>
            <pc:sldMk cId="305441784" sldId="280"/>
            <ac:picMk id="10" creationId="{977FC884-9910-FADC-827F-AD8FB9B373A4}"/>
          </ac:picMkLst>
        </pc:picChg>
      </pc:sldChg>
      <pc:sldChg chg="modAnim">
        <pc:chgData name="Kazi Saeed Alam" userId="f97c758be4cc68e5" providerId="LiveId" clId="{47F287BA-3348-402D-8C17-57E36856FF85}" dt="2024-01-13T16:04:34.201" v="414"/>
        <pc:sldMkLst>
          <pc:docMk/>
          <pc:sldMk cId="4162034108" sldId="281"/>
        </pc:sldMkLst>
      </pc:sldChg>
      <pc:sldChg chg="modSp mod modAnim">
        <pc:chgData name="Kazi Saeed Alam" userId="f97c758be4cc68e5" providerId="LiveId" clId="{47F287BA-3348-402D-8C17-57E36856FF85}" dt="2024-01-13T16:04:43.332" v="418"/>
        <pc:sldMkLst>
          <pc:docMk/>
          <pc:sldMk cId="2479888587" sldId="282"/>
        </pc:sldMkLst>
        <pc:spChg chg="mod">
          <ac:chgData name="Kazi Saeed Alam" userId="f97c758be4cc68e5" providerId="LiveId" clId="{47F287BA-3348-402D-8C17-57E36856FF85}" dt="2024-01-13T15:25:21.149" v="51" actId="1076"/>
          <ac:spMkLst>
            <pc:docMk/>
            <pc:sldMk cId="2479888587" sldId="282"/>
            <ac:spMk id="3" creationId="{10AACEE8-F75B-62B7-8097-B23032A0956F}"/>
          </ac:spMkLst>
        </pc:spChg>
        <pc:picChg chg="mod">
          <ac:chgData name="Kazi Saeed Alam" userId="f97c758be4cc68e5" providerId="LiveId" clId="{47F287BA-3348-402D-8C17-57E36856FF85}" dt="2024-01-13T15:25:24.170" v="52" actId="1076"/>
          <ac:picMkLst>
            <pc:docMk/>
            <pc:sldMk cId="2479888587" sldId="282"/>
            <ac:picMk id="6" creationId="{33BA697B-A585-432B-3CDF-B36DF4D109D2}"/>
          </ac:picMkLst>
        </pc:picChg>
        <pc:picChg chg="mod">
          <ac:chgData name="Kazi Saeed Alam" userId="f97c758be4cc68e5" providerId="LiveId" clId="{47F287BA-3348-402D-8C17-57E36856FF85}" dt="2024-01-13T15:25:27.221" v="53" actId="1076"/>
          <ac:picMkLst>
            <pc:docMk/>
            <pc:sldMk cId="2479888587" sldId="282"/>
            <ac:picMk id="9" creationId="{D371065B-3B04-BEB2-5072-48ECDAF1DCC5}"/>
          </ac:picMkLst>
        </pc:picChg>
      </pc:sldChg>
      <pc:sldChg chg="modSp mod modAnim">
        <pc:chgData name="Kazi Saeed Alam" userId="f97c758be4cc68e5" providerId="LiveId" clId="{47F287BA-3348-402D-8C17-57E36856FF85}" dt="2024-01-13T16:04:47.439" v="420"/>
        <pc:sldMkLst>
          <pc:docMk/>
          <pc:sldMk cId="87993134" sldId="283"/>
        </pc:sldMkLst>
        <pc:picChg chg="mod">
          <ac:chgData name="Kazi Saeed Alam" userId="f97c758be4cc68e5" providerId="LiveId" clId="{47F287BA-3348-402D-8C17-57E36856FF85}" dt="2024-01-13T15:25:45.140" v="55" actId="1076"/>
          <ac:picMkLst>
            <pc:docMk/>
            <pc:sldMk cId="87993134" sldId="283"/>
            <ac:picMk id="9" creationId="{CF7EA4B6-15B9-1C43-8138-75A291B184E3}"/>
          </ac:picMkLst>
        </pc:picChg>
        <pc:picChg chg="mod">
          <ac:chgData name="Kazi Saeed Alam" userId="f97c758be4cc68e5" providerId="LiveId" clId="{47F287BA-3348-402D-8C17-57E36856FF85}" dt="2024-01-13T15:25:49.192" v="56" actId="1076"/>
          <ac:picMkLst>
            <pc:docMk/>
            <pc:sldMk cId="87993134" sldId="283"/>
            <ac:picMk id="11" creationId="{1EFC1099-84AB-78FC-471C-AF9A00A95FF6}"/>
          </ac:picMkLst>
        </pc:picChg>
      </pc:sldChg>
      <pc:sldChg chg="modAnim">
        <pc:chgData name="Kazi Saeed Alam" userId="f97c758be4cc68e5" providerId="LiveId" clId="{47F287BA-3348-402D-8C17-57E36856FF85}" dt="2024-01-13T16:04:38.752" v="416"/>
        <pc:sldMkLst>
          <pc:docMk/>
          <pc:sldMk cId="3292003405" sldId="284"/>
        </pc:sldMkLst>
      </pc:sldChg>
      <pc:sldChg chg="modSp mod">
        <pc:chgData name="Kazi Saeed Alam" userId="f97c758be4cc68e5" providerId="LiveId" clId="{47F287BA-3348-402D-8C17-57E36856FF85}" dt="2024-01-13T15:24:13.968" v="46" actId="1076"/>
        <pc:sldMkLst>
          <pc:docMk/>
          <pc:sldMk cId="2515935402" sldId="285"/>
        </pc:sldMkLst>
        <pc:spChg chg="mod">
          <ac:chgData name="Kazi Saeed Alam" userId="f97c758be4cc68e5" providerId="LiveId" clId="{47F287BA-3348-402D-8C17-57E36856FF85}" dt="2024-01-13T15:24:04.615" v="44" actId="1076"/>
          <ac:spMkLst>
            <pc:docMk/>
            <pc:sldMk cId="2515935402" sldId="285"/>
            <ac:spMk id="2" creationId="{E12BAFE2-6034-FE2A-9ACC-74F764DA04B3}"/>
          </ac:spMkLst>
        </pc:spChg>
        <pc:spChg chg="mod">
          <ac:chgData name="Kazi Saeed Alam" userId="f97c758be4cc68e5" providerId="LiveId" clId="{47F287BA-3348-402D-8C17-57E36856FF85}" dt="2024-01-13T15:24:13.968" v="46" actId="1076"/>
          <ac:spMkLst>
            <pc:docMk/>
            <pc:sldMk cId="2515935402" sldId="285"/>
            <ac:spMk id="3" creationId="{10AACEE8-F75B-62B7-8097-B23032A0956F}"/>
          </ac:spMkLst>
        </pc:spChg>
      </pc:sldChg>
      <pc:sldChg chg="modSp mod">
        <pc:chgData name="Kazi Saeed Alam" userId="f97c758be4cc68e5" providerId="LiveId" clId="{47F287BA-3348-402D-8C17-57E36856FF85}" dt="2024-01-13T15:26:42.190" v="57" actId="207"/>
        <pc:sldMkLst>
          <pc:docMk/>
          <pc:sldMk cId="1208845512" sldId="291"/>
        </pc:sldMkLst>
        <pc:spChg chg="mod">
          <ac:chgData name="Kazi Saeed Alam" userId="f97c758be4cc68e5" providerId="LiveId" clId="{47F287BA-3348-402D-8C17-57E36856FF85}" dt="2024-01-13T15:26:42.190" v="57" actId="207"/>
          <ac:spMkLst>
            <pc:docMk/>
            <pc:sldMk cId="1208845512" sldId="291"/>
            <ac:spMk id="6" creationId="{876F78A8-F7E7-AD2C-1570-87A1DC879152}"/>
          </ac:spMkLst>
        </pc:spChg>
      </pc:sldChg>
      <pc:sldChg chg="add">
        <pc:chgData name="Kazi Saeed Alam" userId="f97c758be4cc68e5" providerId="LiveId" clId="{47F287BA-3348-402D-8C17-57E36856FF85}" dt="2024-01-13T11:22:21.101" v="0"/>
        <pc:sldMkLst>
          <pc:docMk/>
          <pc:sldMk cId="1431427625" sldId="293"/>
        </pc:sldMkLst>
      </pc:sldChg>
      <pc:sldChg chg="modSp mod modAnim">
        <pc:chgData name="Kazi Saeed Alam" userId="f97c758be4cc68e5" providerId="LiveId" clId="{47F287BA-3348-402D-8C17-57E36856FF85}" dt="2024-01-13T16:04:57.610" v="421"/>
        <pc:sldMkLst>
          <pc:docMk/>
          <pc:sldMk cId="3633546734" sldId="294"/>
        </pc:sldMkLst>
        <pc:picChg chg="mod">
          <ac:chgData name="Kazi Saeed Alam" userId="f97c758be4cc68e5" providerId="LiveId" clId="{47F287BA-3348-402D-8C17-57E36856FF85}" dt="2024-01-13T15:28:48.216" v="60" actId="1076"/>
          <ac:picMkLst>
            <pc:docMk/>
            <pc:sldMk cId="3633546734" sldId="294"/>
            <ac:picMk id="8" creationId="{A0582211-5A98-A6E2-BF0F-735451ACFEF0}"/>
          </ac:picMkLst>
        </pc:picChg>
      </pc:sldChg>
      <pc:sldChg chg="modSp mod">
        <pc:chgData name="Kazi Saeed Alam" userId="f97c758be4cc68e5" providerId="LiveId" clId="{47F287BA-3348-402D-8C17-57E36856FF85}" dt="2024-01-13T15:29:29.081" v="62" actId="1076"/>
        <pc:sldMkLst>
          <pc:docMk/>
          <pc:sldMk cId="851528641" sldId="295"/>
        </pc:sldMkLst>
        <pc:picChg chg="mod">
          <ac:chgData name="Kazi Saeed Alam" userId="f97c758be4cc68e5" providerId="LiveId" clId="{47F287BA-3348-402D-8C17-57E36856FF85}" dt="2024-01-13T15:29:29.081" v="62" actId="1076"/>
          <ac:picMkLst>
            <pc:docMk/>
            <pc:sldMk cId="851528641" sldId="295"/>
            <ac:picMk id="7" creationId="{162139C8-C068-AFB3-1A6E-919A7C5A9870}"/>
          </ac:picMkLst>
        </pc:picChg>
      </pc:sldChg>
      <pc:sldChg chg="modSp mod">
        <pc:chgData name="Kazi Saeed Alam" userId="f97c758be4cc68e5" providerId="LiveId" clId="{47F287BA-3348-402D-8C17-57E36856FF85}" dt="2024-01-13T15:29:35.548" v="65" actId="1076"/>
        <pc:sldMkLst>
          <pc:docMk/>
          <pc:sldMk cId="1090247979" sldId="296"/>
        </pc:sldMkLst>
        <pc:picChg chg="mod">
          <ac:chgData name="Kazi Saeed Alam" userId="f97c758be4cc68e5" providerId="LiveId" clId="{47F287BA-3348-402D-8C17-57E36856FF85}" dt="2024-01-13T15:29:35.548" v="65" actId="1076"/>
          <ac:picMkLst>
            <pc:docMk/>
            <pc:sldMk cId="1090247979" sldId="296"/>
            <ac:picMk id="8" creationId="{DF9FBC8B-E5E3-94DA-BA72-0733AD4EC9AF}"/>
          </ac:picMkLst>
        </pc:picChg>
      </pc:sldChg>
      <pc:sldChg chg="addSp modSp mod modAnim">
        <pc:chgData name="Kazi Saeed Alam" userId="f97c758be4cc68e5" providerId="LiveId" clId="{47F287BA-3348-402D-8C17-57E36856FF85}" dt="2024-01-13T15:58:51.304" v="364"/>
        <pc:sldMkLst>
          <pc:docMk/>
          <pc:sldMk cId="2332021754" sldId="297"/>
        </pc:sldMkLst>
        <pc:spChg chg="add mod">
          <ac:chgData name="Kazi Saeed Alam" userId="f97c758be4cc68e5" providerId="LiveId" clId="{47F287BA-3348-402D-8C17-57E36856FF85}" dt="2024-01-13T15:31:11.748" v="122" actId="20577"/>
          <ac:spMkLst>
            <pc:docMk/>
            <pc:sldMk cId="2332021754" sldId="297"/>
            <ac:spMk id="6" creationId="{0176CFDE-FA3D-DBA9-0F79-364E66F277F5}"/>
          </ac:spMkLst>
        </pc:spChg>
        <pc:picChg chg="mod">
          <ac:chgData name="Kazi Saeed Alam" userId="f97c758be4cc68e5" providerId="LiveId" clId="{47F287BA-3348-402D-8C17-57E36856FF85}" dt="2024-01-13T15:29:58.254" v="71" actId="1076"/>
          <ac:picMkLst>
            <pc:docMk/>
            <pc:sldMk cId="2332021754" sldId="297"/>
            <ac:picMk id="7" creationId="{4289120F-CB89-9C02-3DB1-F29602FF82DD}"/>
          </ac:picMkLst>
        </pc:picChg>
      </pc:sldChg>
      <pc:sldChg chg="modSp mod modAnim">
        <pc:chgData name="Kazi Saeed Alam" userId="f97c758be4cc68e5" providerId="LiveId" clId="{47F287BA-3348-402D-8C17-57E36856FF85}" dt="2024-01-13T16:05:03.775" v="422"/>
        <pc:sldMkLst>
          <pc:docMk/>
          <pc:sldMk cId="3139221263" sldId="298"/>
        </pc:sldMkLst>
        <pc:picChg chg="mod">
          <ac:chgData name="Kazi Saeed Alam" userId="f97c758be4cc68e5" providerId="LiveId" clId="{47F287BA-3348-402D-8C17-57E36856FF85}" dt="2024-01-13T15:31:25.288" v="123" actId="1076"/>
          <ac:picMkLst>
            <pc:docMk/>
            <pc:sldMk cId="3139221263" sldId="298"/>
            <ac:picMk id="9" creationId="{B62441E9-E1C5-A1E3-B58F-EA544CDF9BF8}"/>
          </ac:picMkLst>
        </pc:picChg>
      </pc:sldChg>
      <pc:sldChg chg="modSp mod modAnim">
        <pc:chgData name="Kazi Saeed Alam" userId="f97c758be4cc68e5" providerId="LiveId" clId="{47F287BA-3348-402D-8C17-57E36856FF85}" dt="2024-01-13T15:59:08.476" v="365"/>
        <pc:sldMkLst>
          <pc:docMk/>
          <pc:sldMk cId="134193053" sldId="299"/>
        </pc:sldMkLst>
        <pc:spChg chg="mod">
          <ac:chgData name="Kazi Saeed Alam" userId="f97c758be4cc68e5" providerId="LiveId" clId="{47F287BA-3348-402D-8C17-57E36856FF85}" dt="2024-01-13T15:32:09.104" v="133" actId="404"/>
          <ac:spMkLst>
            <pc:docMk/>
            <pc:sldMk cId="134193053" sldId="299"/>
            <ac:spMk id="3" creationId="{10AACEE8-F75B-62B7-8097-B23032A0956F}"/>
          </ac:spMkLst>
        </pc:spChg>
        <pc:picChg chg="mod">
          <ac:chgData name="Kazi Saeed Alam" userId="f97c758be4cc68e5" providerId="LiveId" clId="{47F287BA-3348-402D-8C17-57E36856FF85}" dt="2024-01-13T15:32:12.644" v="134" actId="14100"/>
          <ac:picMkLst>
            <pc:docMk/>
            <pc:sldMk cId="134193053" sldId="299"/>
            <ac:picMk id="7" creationId="{970B9FA0-D5F7-A18C-9205-21BCBC1F308E}"/>
          </ac:picMkLst>
        </pc:picChg>
        <pc:picChg chg="mod">
          <ac:chgData name="Kazi Saeed Alam" userId="f97c758be4cc68e5" providerId="LiveId" clId="{47F287BA-3348-402D-8C17-57E36856FF85}" dt="2024-01-13T15:32:14.752" v="135" actId="1076"/>
          <ac:picMkLst>
            <pc:docMk/>
            <pc:sldMk cId="134193053" sldId="299"/>
            <ac:picMk id="10" creationId="{CA1BA1DE-2829-20F8-1450-18FC5179A3DB}"/>
          </ac:picMkLst>
        </pc:picChg>
      </pc:sldChg>
      <pc:sldChg chg="delSp mod delAnim modAnim">
        <pc:chgData name="Kazi Saeed Alam" userId="f97c758be4cc68e5" providerId="LiveId" clId="{47F287BA-3348-402D-8C17-57E36856FF85}" dt="2024-01-13T15:59:30.296" v="369"/>
        <pc:sldMkLst>
          <pc:docMk/>
          <pc:sldMk cId="2429365416" sldId="300"/>
        </pc:sldMkLst>
        <pc:grpChg chg="del">
          <ac:chgData name="Kazi Saeed Alam" userId="f97c758be4cc68e5" providerId="LiveId" clId="{47F287BA-3348-402D-8C17-57E36856FF85}" dt="2024-01-13T15:32:34.522" v="137" actId="478"/>
          <ac:grpSpMkLst>
            <pc:docMk/>
            <pc:sldMk cId="2429365416" sldId="300"/>
            <ac:grpSpMk id="16" creationId="{8A435FC8-5C92-0464-2F9E-DC7AE7BF0C94}"/>
          </ac:grpSpMkLst>
        </pc:grpChg>
        <pc:inkChg chg="del">
          <ac:chgData name="Kazi Saeed Alam" userId="f97c758be4cc68e5" providerId="LiveId" clId="{47F287BA-3348-402D-8C17-57E36856FF85}" dt="2024-01-13T15:32:36.046" v="139" actId="478"/>
          <ac:inkMkLst>
            <pc:docMk/>
            <pc:sldMk cId="2429365416" sldId="300"/>
            <ac:inkMk id="21" creationId="{7981A86C-7563-B6C3-A53D-850F589EB86A}"/>
          </ac:inkMkLst>
        </pc:inkChg>
        <pc:inkChg chg="del">
          <ac:chgData name="Kazi Saeed Alam" userId="f97c758be4cc68e5" providerId="LiveId" clId="{47F287BA-3348-402D-8C17-57E36856FF85}" dt="2024-01-13T15:32:33.832" v="136" actId="478"/>
          <ac:inkMkLst>
            <pc:docMk/>
            <pc:sldMk cId="2429365416" sldId="300"/>
            <ac:inkMk id="22" creationId="{06129AA6-2B4A-723C-5026-8B03E82619C2}"/>
          </ac:inkMkLst>
        </pc:inkChg>
        <pc:inkChg chg="del">
          <ac:chgData name="Kazi Saeed Alam" userId="f97c758be4cc68e5" providerId="LiveId" clId="{47F287BA-3348-402D-8C17-57E36856FF85}" dt="2024-01-13T15:32:35.388" v="138" actId="478"/>
          <ac:inkMkLst>
            <pc:docMk/>
            <pc:sldMk cId="2429365416" sldId="300"/>
            <ac:inkMk id="23" creationId="{4CCEE1BA-E793-8366-CC46-077B27CD43C3}"/>
          </ac:inkMkLst>
        </pc:inkChg>
      </pc:sldChg>
      <pc:sldChg chg="delSp mod delAnim modAnim">
        <pc:chgData name="Kazi Saeed Alam" userId="f97c758be4cc68e5" providerId="LiveId" clId="{47F287BA-3348-402D-8C17-57E36856FF85}" dt="2024-01-13T15:59:47.788" v="372"/>
        <pc:sldMkLst>
          <pc:docMk/>
          <pc:sldMk cId="1402005860" sldId="303"/>
        </pc:sldMkLst>
        <pc:inkChg chg="del">
          <ac:chgData name="Kazi Saeed Alam" userId="f97c758be4cc68e5" providerId="LiveId" clId="{47F287BA-3348-402D-8C17-57E36856FF85}" dt="2024-01-13T15:33:04.057" v="142" actId="478"/>
          <ac:inkMkLst>
            <pc:docMk/>
            <pc:sldMk cId="1402005860" sldId="303"/>
            <ac:inkMk id="13" creationId="{77C69143-8253-FBAE-A5A4-B02E6B80E941}"/>
          </ac:inkMkLst>
        </pc:inkChg>
        <pc:inkChg chg="del">
          <ac:chgData name="Kazi Saeed Alam" userId="f97c758be4cc68e5" providerId="LiveId" clId="{47F287BA-3348-402D-8C17-57E36856FF85}" dt="2024-01-13T15:33:02.101" v="141" actId="478"/>
          <ac:inkMkLst>
            <pc:docMk/>
            <pc:sldMk cId="1402005860" sldId="303"/>
            <ac:inkMk id="19" creationId="{B5D82507-5479-8F51-46B9-3A9AE7372985}"/>
          </ac:inkMkLst>
        </pc:inkChg>
        <pc:inkChg chg="del">
          <ac:chgData name="Kazi Saeed Alam" userId="f97c758be4cc68e5" providerId="LiveId" clId="{47F287BA-3348-402D-8C17-57E36856FF85}" dt="2024-01-13T15:33:01.320" v="140" actId="478"/>
          <ac:inkMkLst>
            <pc:docMk/>
            <pc:sldMk cId="1402005860" sldId="303"/>
            <ac:inkMk id="20" creationId="{7F18D980-3452-E4A0-01C4-67559CDF8DEA}"/>
          </ac:inkMkLst>
        </pc:inkChg>
      </pc:sldChg>
      <pc:sldChg chg="modSp mod modAnim">
        <pc:chgData name="Kazi Saeed Alam" userId="f97c758be4cc68e5" providerId="LiveId" clId="{47F287BA-3348-402D-8C17-57E36856FF85}" dt="2024-01-13T16:04:27.534" v="413"/>
        <pc:sldMkLst>
          <pc:docMk/>
          <pc:sldMk cId="2674197889" sldId="305"/>
        </pc:sldMkLst>
        <pc:picChg chg="mod ord">
          <ac:chgData name="Kazi Saeed Alam" userId="f97c758be4cc68e5" providerId="LiveId" clId="{47F287BA-3348-402D-8C17-57E36856FF85}" dt="2024-01-13T13:53:52.841" v="26" actId="1076"/>
          <ac:picMkLst>
            <pc:docMk/>
            <pc:sldMk cId="2674197889" sldId="305"/>
            <ac:picMk id="5" creationId="{5B5D5828-7CB2-9A56-8EFA-CE8B69B8BF38}"/>
          </ac:picMkLst>
        </pc:picChg>
      </pc:sldChg>
      <pc:sldChg chg="modSp mod">
        <pc:chgData name="Kazi Saeed Alam" userId="f97c758be4cc68e5" providerId="LiveId" clId="{47F287BA-3348-402D-8C17-57E36856FF85}" dt="2024-01-13T15:35:28.033" v="146" actId="207"/>
        <pc:sldMkLst>
          <pc:docMk/>
          <pc:sldMk cId="3784902557" sldId="306"/>
        </pc:sldMkLst>
        <pc:spChg chg="mod">
          <ac:chgData name="Kazi Saeed Alam" userId="f97c758be4cc68e5" providerId="LiveId" clId="{47F287BA-3348-402D-8C17-57E36856FF85}" dt="2024-01-13T15:35:28.033" v="146" actId="207"/>
          <ac:spMkLst>
            <pc:docMk/>
            <pc:sldMk cId="3784902557" sldId="306"/>
            <ac:spMk id="3" creationId="{10AACEE8-F75B-62B7-8097-B23032A0956F}"/>
          </ac:spMkLst>
        </pc:spChg>
      </pc:sldChg>
      <pc:sldChg chg="modSp mod">
        <pc:chgData name="Kazi Saeed Alam" userId="f97c758be4cc68e5" providerId="LiveId" clId="{47F287BA-3348-402D-8C17-57E36856FF85}" dt="2024-01-13T16:00:05.091" v="373" actId="732"/>
        <pc:sldMkLst>
          <pc:docMk/>
          <pc:sldMk cId="3809442095" sldId="309"/>
        </pc:sldMkLst>
        <pc:picChg chg="mod">
          <ac:chgData name="Kazi Saeed Alam" userId="f97c758be4cc68e5" providerId="LiveId" clId="{47F287BA-3348-402D-8C17-57E36856FF85}" dt="2024-01-13T15:36:21.380" v="147" actId="1076"/>
          <ac:picMkLst>
            <pc:docMk/>
            <pc:sldMk cId="3809442095" sldId="309"/>
            <ac:picMk id="9" creationId="{0F3C6174-F83F-53AC-B523-CC5E2C67FE17}"/>
          </ac:picMkLst>
        </pc:picChg>
        <pc:picChg chg="mod modCrop">
          <ac:chgData name="Kazi Saeed Alam" userId="f97c758be4cc68e5" providerId="LiveId" clId="{47F287BA-3348-402D-8C17-57E36856FF85}" dt="2024-01-13T16:00:05.091" v="373" actId="732"/>
          <ac:picMkLst>
            <pc:docMk/>
            <pc:sldMk cId="3809442095" sldId="309"/>
            <ac:picMk id="11" creationId="{5086DEFA-6DE3-DEDA-AB17-798D726FC416}"/>
          </ac:picMkLst>
        </pc:picChg>
      </pc:sldChg>
      <pc:sldChg chg="modSp mod">
        <pc:chgData name="Kazi Saeed Alam" userId="f97c758be4cc68e5" providerId="LiveId" clId="{47F287BA-3348-402D-8C17-57E36856FF85}" dt="2024-01-13T15:36:42.713" v="151" actId="207"/>
        <pc:sldMkLst>
          <pc:docMk/>
          <pc:sldMk cId="610167493" sldId="310"/>
        </pc:sldMkLst>
        <pc:spChg chg="mod">
          <ac:chgData name="Kazi Saeed Alam" userId="f97c758be4cc68e5" providerId="LiveId" clId="{47F287BA-3348-402D-8C17-57E36856FF85}" dt="2024-01-13T15:36:42.713" v="151" actId="207"/>
          <ac:spMkLst>
            <pc:docMk/>
            <pc:sldMk cId="610167493" sldId="310"/>
            <ac:spMk id="3" creationId="{10AACEE8-F75B-62B7-8097-B23032A0956F}"/>
          </ac:spMkLst>
        </pc:spChg>
      </pc:sldChg>
      <pc:sldChg chg="modSp mod">
        <pc:chgData name="Kazi Saeed Alam" userId="f97c758be4cc68e5" providerId="LiveId" clId="{47F287BA-3348-402D-8C17-57E36856FF85}" dt="2024-01-13T15:36:53.900" v="153" actId="1076"/>
        <pc:sldMkLst>
          <pc:docMk/>
          <pc:sldMk cId="148694690" sldId="311"/>
        </pc:sldMkLst>
        <pc:picChg chg="mod">
          <ac:chgData name="Kazi Saeed Alam" userId="f97c758be4cc68e5" providerId="LiveId" clId="{47F287BA-3348-402D-8C17-57E36856FF85}" dt="2024-01-13T15:36:53.900" v="153" actId="1076"/>
          <ac:picMkLst>
            <pc:docMk/>
            <pc:sldMk cId="148694690" sldId="311"/>
            <ac:picMk id="11" creationId="{B06C8885-B5F5-2E2D-C798-99A724D1A824}"/>
          </ac:picMkLst>
        </pc:picChg>
      </pc:sldChg>
      <pc:sldChg chg="modSp mod">
        <pc:chgData name="Kazi Saeed Alam" userId="f97c758be4cc68e5" providerId="LiveId" clId="{47F287BA-3348-402D-8C17-57E36856FF85}" dt="2024-01-13T15:37:23.480" v="156" actId="113"/>
        <pc:sldMkLst>
          <pc:docMk/>
          <pc:sldMk cId="3762153248" sldId="315"/>
        </pc:sldMkLst>
        <pc:spChg chg="mod">
          <ac:chgData name="Kazi Saeed Alam" userId="f97c758be4cc68e5" providerId="LiveId" clId="{47F287BA-3348-402D-8C17-57E36856FF85}" dt="2024-01-13T15:37:23.480" v="156" actId="113"/>
          <ac:spMkLst>
            <pc:docMk/>
            <pc:sldMk cId="3762153248" sldId="315"/>
            <ac:spMk id="10" creationId="{45D4478D-CCDB-2DA3-B7DF-4379B07AD651}"/>
          </ac:spMkLst>
        </pc:spChg>
      </pc:sldChg>
      <pc:sldChg chg="modSp mod">
        <pc:chgData name="Kazi Saeed Alam" userId="f97c758be4cc68e5" providerId="LiveId" clId="{47F287BA-3348-402D-8C17-57E36856FF85}" dt="2024-01-13T15:38:01.807" v="191" actId="113"/>
        <pc:sldMkLst>
          <pc:docMk/>
          <pc:sldMk cId="576403266" sldId="316"/>
        </pc:sldMkLst>
        <pc:spChg chg="mod">
          <ac:chgData name="Kazi Saeed Alam" userId="f97c758be4cc68e5" providerId="LiveId" clId="{47F287BA-3348-402D-8C17-57E36856FF85}" dt="2024-01-13T15:38:01.807" v="191" actId="113"/>
          <ac:spMkLst>
            <pc:docMk/>
            <pc:sldMk cId="576403266" sldId="316"/>
            <ac:spMk id="10" creationId="{45D4478D-CCDB-2DA3-B7DF-4379B07AD651}"/>
          </ac:spMkLst>
        </pc:spChg>
      </pc:sldChg>
      <pc:sldChg chg="modSp mod">
        <pc:chgData name="Kazi Saeed Alam" userId="f97c758be4cc68e5" providerId="LiveId" clId="{47F287BA-3348-402D-8C17-57E36856FF85}" dt="2024-01-13T15:38:55.248" v="199" actId="1076"/>
        <pc:sldMkLst>
          <pc:docMk/>
          <pc:sldMk cId="4039485335" sldId="317"/>
        </pc:sldMkLst>
        <pc:picChg chg="mod">
          <ac:chgData name="Kazi Saeed Alam" userId="f97c758be4cc68e5" providerId="LiveId" clId="{47F287BA-3348-402D-8C17-57E36856FF85}" dt="2024-01-13T15:38:55.248" v="199" actId="1076"/>
          <ac:picMkLst>
            <pc:docMk/>
            <pc:sldMk cId="4039485335" sldId="317"/>
            <ac:picMk id="13" creationId="{D588A1D2-7980-6511-DEBB-4C9F057EBF37}"/>
          </ac:picMkLst>
        </pc:picChg>
        <pc:picChg chg="mod modCrop">
          <ac:chgData name="Kazi Saeed Alam" userId="f97c758be4cc68e5" providerId="LiveId" clId="{47F287BA-3348-402D-8C17-57E36856FF85}" dt="2024-01-13T15:38:53.208" v="198" actId="1076"/>
          <ac:picMkLst>
            <pc:docMk/>
            <pc:sldMk cId="4039485335" sldId="317"/>
            <ac:picMk id="17" creationId="{BC43D46F-D730-7027-2D6B-CE2C3BD0B35B}"/>
          </ac:picMkLst>
        </pc:picChg>
      </pc:sldChg>
      <pc:sldChg chg="modSp mod">
        <pc:chgData name="Kazi Saeed Alam" userId="f97c758be4cc68e5" providerId="LiveId" clId="{47F287BA-3348-402D-8C17-57E36856FF85}" dt="2024-01-13T15:39:22.719" v="201" actId="207"/>
        <pc:sldMkLst>
          <pc:docMk/>
          <pc:sldMk cId="845842082" sldId="318"/>
        </pc:sldMkLst>
        <pc:spChg chg="mod">
          <ac:chgData name="Kazi Saeed Alam" userId="f97c758be4cc68e5" providerId="LiveId" clId="{47F287BA-3348-402D-8C17-57E36856FF85}" dt="2024-01-13T15:39:22.719" v="201" actId="207"/>
          <ac:spMkLst>
            <pc:docMk/>
            <pc:sldMk cId="845842082" sldId="318"/>
            <ac:spMk id="10" creationId="{45D4478D-CCDB-2DA3-B7DF-4379B07AD651}"/>
          </ac:spMkLst>
        </pc:spChg>
      </pc:sldChg>
      <pc:sldChg chg="modSp mod">
        <pc:chgData name="Kazi Saeed Alam" userId="f97c758be4cc68e5" providerId="LiveId" clId="{47F287BA-3348-402D-8C17-57E36856FF85}" dt="2024-01-13T16:05:16.810" v="423" actId="1076"/>
        <pc:sldMkLst>
          <pc:docMk/>
          <pc:sldMk cId="3286710683" sldId="320"/>
        </pc:sldMkLst>
        <pc:picChg chg="mod">
          <ac:chgData name="Kazi Saeed Alam" userId="f97c758be4cc68e5" providerId="LiveId" clId="{47F287BA-3348-402D-8C17-57E36856FF85}" dt="2024-01-13T16:05:16.810" v="423" actId="1076"/>
          <ac:picMkLst>
            <pc:docMk/>
            <pc:sldMk cId="3286710683" sldId="320"/>
            <ac:picMk id="11" creationId="{EF875464-8F87-7986-B60B-ACCCD7189C13}"/>
          </ac:picMkLst>
        </pc:picChg>
      </pc:sldChg>
      <pc:sldChg chg="modSp mod">
        <pc:chgData name="Kazi Saeed Alam" userId="f97c758be4cc68e5" providerId="LiveId" clId="{47F287BA-3348-402D-8C17-57E36856FF85}" dt="2024-01-13T15:39:50.192" v="203" actId="207"/>
        <pc:sldMkLst>
          <pc:docMk/>
          <pc:sldMk cId="733893459" sldId="321"/>
        </pc:sldMkLst>
        <pc:spChg chg="mod">
          <ac:chgData name="Kazi Saeed Alam" userId="f97c758be4cc68e5" providerId="LiveId" clId="{47F287BA-3348-402D-8C17-57E36856FF85}" dt="2024-01-13T15:39:50.192" v="203" actId="207"/>
          <ac:spMkLst>
            <pc:docMk/>
            <pc:sldMk cId="733893459" sldId="321"/>
            <ac:spMk id="10" creationId="{45D4478D-CCDB-2DA3-B7DF-4379B07AD651}"/>
          </ac:spMkLst>
        </pc:spChg>
      </pc:sldChg>
      <pc:sldChg chg="modSp mod modAnim">
        <pc:chgData name="Kazi Saeed Alam" userId="f97c758be4cc68e5" providerId="LiveId" clId="{47F287BA-3348-402D-8C17-57E36856FF85}" dt="2024-01-13T16:00:27.357" v="374"/>
        <pc:sldMkLst>
          <pc:docMk/>
          <pc:sldMk cId="1018511575" sldId="326"/>
        </pc:sldMkLst>
        <pc:picChg chg="mod">
          <ac:chgData name="Kazi Saeed Alam" userId="f97c758be4cc68e5" providerId="LiveId" clId="{47F287BA-3348-402D-8C17-57E36856FF85}" dt="2024-01-13T15:46:37.827" v="275" actId="1076"/>
          <ac:picMkLst>
            <pc:docMk/>
            <pc:sldMk cId="1018511575" sldId="326"/>
            <ac:picMk id="13" creationId="{963522BF-71EB-EA80-0558-8A5FA1B21CFF}"/>
          </ac:picMkLst>
        </pc:picChg>
        <pc:picChg chg="mod">
          <ac:chgData name="Kazi Saeed Alam" userId="f97c758be4cc68e5" providerId="LiveId" clId="{47F287BA-3348-402D-8C17-57E36856FF85}" dt="2024-01-13T15:46:41.315" v="276" actId="1076"/>
          <ac:picMkLst>
            <pc:docMk/>
            <pc:sldMk cId="1018511575" sldId="326"/>
            <ac:picMk id="15" creationId="{DD9889BC-FA2C-517F-91FB-2D15E5921981}"/>
          </ac:picMkLst>
        </pc:picChg>
        <pc:picChg chg="mod">
          <ac:chgData name="Kazi Saeed Alam" userId="f97c758be4cc68e5" providerId="LiveId" clId="{47F287BA-3348-402D-8C17-57E36856FF85}" dt="2024-01-13T15:46:44.775" v="277" actId="1076"/>
          <ac:picMkLst>
            <pc:docMk/>
            <pc:sldMk cId="1018511575" sldId="326"/>
            <ac:picMk id="17" creationId="{10F739FB-EF13-ADA6-84E6-9A3366C0CDA7}"/>
          </ac:picMkLst>
        </pc:picChg>
      </pc:sldChg>
      <pc:sldChg chg="modSp mod modAnim">
        <pc:chgData name="Kazi Saeed Alam" userId="f97c758be4cc68e5" providerId="LiveId" clId="{47F287BA-3348-402D-8C17-57E36856FF85}" dt="2024-01-13T16:00:55.300" v="378" actId="1076"/>
        <pc:sldMkLst>
          <pc:docMk/>
          <pc:sldMk cId="91949716" sldId="330"/>
        </pc:sldMkLst>
        <pc:picChg chg="mod">
          <ac:chgData name="Kazi Saeed Alam" userId="f97c758be4cc68e5" providerId="LiveId" clId="{47F287BA-3348-402D-8C17-57E36856FF85}" dt="2024-01-13T16:00:55.300" v="378" actId="1076"/>
          <ac:picMkLst>
            <pc:docMk/>
            <pc:sldMk cId="91949716" sldId="330"/>
            <ac:picMk id="13" creationId="{1BA46953-1F44-F7B8-B04E-3585DE083568}"/>
          </ac:picMkLst>
        </pc:picChg>
      </pc:sldChg>
      <pc:sldChg chg="modSp mod modAnim">
        <pc:chgData name="Kazi Saeed Alam" userId="f97c758be4cc68e5" providerId="LiveId" clId="{47F287BA-3348-402D-8C17-57E36856FF85}" dt="2024-01-13T16:00:59.648" v="379"/>
        <pc:sldMkLst>
          <pc:docMk/>
          <pc:sldMk cId="3740819069" sldId="331"/>
        </pc:sldMkLst>
        <pc:picChg chg="mod">
          <ac:chgData name="Kazi Saeed Alam" userId="f97c758be4cc68e5" providerId="LiveId" clId="{47F287BA-3348-402D-8C17-57E36856FF85}" dt="2024-01-13T16:00:44.212" v="375" actId="1076"/>
          <ac:picMkLst>
            <pc:docMk/>
            <pc:sldMk cId="3740819069" sldId="331"/>
            <ac:picMk id="15" creationId="{0CC3B18C-BF88-36CF-6666-58786007743F}"/>
          </ac:picMkLst>
        </pc:picChg>
      </pc:sldChg>
      <pc:sldChg chg="modSp mod">
        <pc:chgData name="Kazi Saeed Alam" userId="f97c758be4cc68e5" providerId="LiveId" clId="{47F287BA-3348-402D-8C17-57E36856FF85}" dt="2024-01-13T15:45:02.303" v="257" actId="20577"/>
        <pc:sldMkLst>
          <pc:docMk/>
          <pc:sldMk cId="1015689452" sldId="339"/>
        </pc:sldMkLst>
        <pc:spChg chg="mod">
          <ac:chgData name="Kazi Saeed Alam" userId="f97c758be4cc68e5" providerId="LiveId" clId="{47F287BA-3348-402D-8C17-57E36856FF85}" dt="2024-01-13T15:45:02.303" v="257" actId="20577"/>
          <ac:spMkLst>
            <pc:docMk/>
            <pc:sldMk cId="1015689452" sldId="339"/>
            <ac:spMk id="10" creationId="{45D4478D-CCDB-2DA3-B7DF-4379B07AD651}"/>
          </ac:spMkLst>
        </pc:spChg>
        <pc:picChg chg="mod">
          <ac:chgData name="Kazi Saeed Alam" userId="f97c758be4cc68e5" providerId="LiveId" clId="{47F287BA-3348-402D-8C17-57E36856FF85}" dt="2024-01-13T15:44:25.552" v="206" actId="1076"/>
          <ac:picMkLst>
            <pc:docMk/>
            <pc:sldMk cId="1015689452" sldId="339"/>
            <ac:picMk id="6" creationId="{B80BF588-521A-71A9-29EC-56BCA4ED72FF}"/>
          </ac:picMkLst>
        </pc:picChg>
      </pc:sldChg>
      <pc:sldChg chg="modSp mod">
        <pc:chgData name="Kazi Saeed Alam" userId="f97c758be4cc68e5" providerId="LiveId" clId="{47F287BA-3348-402D-8C17-57E36856FF85}" dt="2024-01-13T15:41:38.050" v="204" actId="1076"/>
        <pc:sldMkLst>
          <pc:docMk/>
          <pc:sldMk cId="1896584116" sldId="343"/>
        </pc:sldMkLst>
        <pc:spChg chg="mod">
          <ac:chgData name="Kazi Saeed Alam" userId="f97c758be4cc68e5" providerId="LiveId" clId="{47F287BA-3348-402D-8C17-57E36856FF85}" dt="2024-01-13T15:41:38.050" v="204" actId="1076"/>
          <ac:spMkLst>
            <pc:docMk/>
            <pc:sldMk cId="1896584116" sldId="343"/>
            <ac:spMk id="10" creationId="{45D4478D-CCDB-2DA3-B7DF-4379B07AD651}"/>
          </ac:spMkLst>
        </pc:spChg>
      </pc:sldChg>
      <pc:sldChg chg="modSp add mod">
        <pc:chgData name="Kazi Saeed Alam" userId="f97c758be4cc68e5" providerId="LiveId" clId="{47F287BA-3348-402D-8C17-57E36856FF85}" dt="2024-01-13T15:48:48.002" v="278" actId="207"/>
        <pc:sldMkLst>
          <pc:docMk/>
          <pc:sldMk cId="3822137182" sldId="348"/>
        </pc:sldMkLst>
        <pc:spChg chg="mod">
          <ac:chgData name="Kazi Saeed Alam" userId="f97c758be4cc68e5" providerId="LiveId" clId="{47F287BA-3348-402D-8C17-57E36856FF85}" dt="2024-01-13T15:48:48.002" v="278" actId="207"/>
          <ac:spMkLst>
            <pc:docMk/>
            <pc:sldMk cId="3822137182" sldId="348"/>
            <ac:spMk id="3" creationId="{10AACEE8-F75B-62B7-8097-B23032A0956F}"/>
          </ac:spMkLst>
        </pc:spChg>
      </pc:sldChg>
      <pc:sldChg chg="add">
        <pc:chgData name="Kazi Saeed Alam" userId="f97c758be4cc68e5" providerId="LiveId" clId="{47F287BA-3348-402D-8C17-57E36856FF85}" dt="2024-01-13T11:22:21.101" v="0"/>
        <pc:sldMkLst>
          <pc:docMk/>
          <pc:sldMk cId="1684355745" sldId="349"/>
        </pc:sldMkLst>
      </pc:sldChg>
      <pc:sldChg chg="add">
        <pc:chgData name="Kazi Saeed Alam" userId="f97c758be4cc68e5" providerId="LiveId" clId="{47F287BA-3348-402D-8C17-57E36856FF85}" dt="2024-01-13T11:22:21.101" v="0"/>
        <pc:sldMkLst>
          <pc:docMk/>
          <pc:sldMk cId="936153489" sldId="350"/>
        </pc:sldMkLst>
      </pc:sldChg>
      <pc:sldChg chg="add">
        <pc:chgData name="Kazi Saeed Alam" userId="f97c758be4cc68e5" providerId="LiveId" clId="{47F287BA-3348-402D-8C17-57E36856FF85}" dt="2024-01-13T11:22:21.101" v="0"/>
        <pc:sldMkLst>
          <pc:docMk/>
          <pc:sldMk cId="774688804" sldId="351"/>
        </pc:sldMkLst>
      </pc:sldChg>
      <pc:sldChg chg="add modAnim">
        <pc:chgData name="Kazi Saeed Alam" userId="f97c758be4cc68e5" providerId="LiveId" clId="{47F287BA-3348-402D-8C17-57E36856FF85}" dt="2024-01-13T16:05:39.872" v="424"/>
        <pc:sldMkLst>
          <pc:docMk/>
          <pc:sldMk cId="2682225411" sldId="352"/>
        </pc:sldMkLst>
      </pc:sldChg>
      <pc:sldChg chg="modSp add mod">
        <pc:chgData name="Kazi Saeed Alam" userId="f97c758be4cc68e5" providerId="LiveId" clId="{47F287BA-3348-402D-8C17-57E36856FF85}" dt="2024-01-13T15:54:51.806" v="355" actId="113"/>
        <pc:sldMkLst>
          <pc:docMk/>
          <pc:sldMk cId="2257536044" sldId="353"/>
        </pc:sldMkLst>
        <pc:spChg chg="mod">
          <ac:chgData name="Kazi Saeed Alam" userId="f97c758be4cc68e5" providerId="LiveId" clId="{47F287BA-3348-402D-8C17-57E36856FF85}" dt="2024-01-13T15:54:51.806" v="355" actId="113"/>
          <ac:spMkLst>
            <pc:docMk/>
            <pc:sldMk cId="2257536044" sldId="353"/>
            <ac:spMk id="3" creationId="{10AACEE8-F75B-62B7-8097-B23032A0956F}"/>
          </ac:spMkLst>
        </pc:spChg>
      </pc:sldChg>
      <pc:sldChg chg="add">
        <pc:chgData name="Kazi Saeed Alam" userId="f97c758be4cc68e5" providerId="LiveId" clId="{47F287BA-3348-402D-8C17-57E36856FF85}" dt="2024-01-13T11:22:21.101" v="0"/>
        <pc:sldMkLst>
          <pc:docMk/>
          <pc:sldMk cId="2756675888" sldId="354"/>
        </pc:sldMkLst>
      </pc:sldChg>
      <pc:sldChg chg="add">
        <pc:chgData name="Kazi Saeed Alam" userId="f97c758be4cc68e5" providerId="LiveId" clId="{47F287BA-3348-402D-8C17-57E36856FF85}" dt="2024-01-13T11:22:21.101" v="0"/>
        <pc:sldMkLst>
          <pc:docMk/>
          <pc:sldMk cId="2162475371" sldId="355"/>
        </pc:sldMkLst>
      </pc:sldChg>
      <pc:sldChg chg="modSp add mod">
        <pc:chgData name="Kazi Saeed Alam" userId="f97c758be4cc68e5" providerId="LiveId" clId="{47F287BA-3348-402D-8C17-57E36856FF85}" dt="2024-01-13T15:52:38.320" v="306" actId="1076"/>
        <pc:sldMkLst>
          <pc:docMk/>
          <pc:sldMk cId="2007406338" sldId="356"/>
        </pc:sldMkLst>
        <pc:picChg chg="mod modCrop">
          <ac:chgData name="Kazi Saeed Alam" userId="f97c758be4cc68e5" providerId="LiveId" clId="{47F287BA-3348-402D-8C17-57E36856FF85}" dt="2024-01-13T15:52:38.320" v="306" actId="1076"/>
          <ac:picMkLst>
            <pc:docMk/>
            <pc:sldMk cId="2007406338" sldId="356"/>
            <ac:picMk id="9" creationId="{83038716-26FC-8D21-E4FF-3AF36C8C7174}"/>
          </ac:picMkLst>
        </pc:picChg>
      </pc:sldChg>
      <pc:sldChg chg="add">
        <pc:chgData name="Kazi Saeed Alam" userId="f97c758be4cc68e5" providerId="LiveId" clId="{47F287BA-3348-402D-8C17-57E36856FF85}" dt="2024-01-13T11:22:21.101" v="0"/>
        <pc:sldMkLst>
          <pc:docMk/>
          <pc:sldMk cId="2964640997" sldId="357"/>
        </pc:sldMkLst>
      </pc:sldChg>
      <pc:sldChg chg="add">
        <pc:chgData name="Kazi Saeed Alam" userId="f97c758be4cc68e5" providerId="LiveId" clId="{47F287BA-3348-402D-8C17-57E36856FF85}" dt="2024-01-13T11:22:21.101" v="0"/>
        <pc:sldMkLst>
          <pc:docMk/>
          <pc:sldMk cId="4075037305" sldId="358"/>
        </pc:sldMkLst>
      </pc:sldChg>
      <pc:sldChg chg="add modAnim">
        <pc:chgData name="Kazi Saeed Alam" userId="f97c758be4cc68e5" providerId="LiveId" clId="{47F287BA-3348-402D-8C17-57E36856FF85}" dt="2024-01-13T16:05:55.621" v="425"/>
        <pc:sldMkLst>
          <pc:docMk/>
          <pc:sldMk cId="2730998520" sldId="359"/>
        </pc:sldMkLst>
      </pc:sldChg>
      <pc:sldChg chg="add modAnim">
        <pc:chgData name="Kazi Saeed Alam" userId="f97c758be4cc68e5" providerId="LiveId" clId="{47F287BA-3348-402D-8C17-57E36856FF85}" dt="2024-01-13T16:06:00.355" v="426"/>
        <pc:sldMkLst>
          <pc:docMk/>
          <pc:sldMk cId="272461713" sldId="360"/>
        </pc:sldMkLst>
      </pc:sldChg>
      <pc:sldChg chg="delSp modSp add mod delAnim modAnim">
        <pc:chgData name="Kazi Saeed Alam" userId="f97c758be4cc68e5" providerId="LiveId" clId="{47F287BA-3348-402D-8C17-57E36856FF85}" dt="2024-01-13T16:09:13.412" v="488" actId="1076"/>
        <pc:sldMkLst>
          <pc:docMk/>
          <pc:sldMk cId="796274785" sldId="361"/>
        </pc:sldMkLst>
        <pc:spChg chg="del">
          <ac:chgData name="Kazi Saeed Alam" userId="f97c758be4cc68e5" providerId="LiveId" clId="{47F287BA-3348-402D-8C17-57E36856FF85}" dt="2024-01-13T16:09:01.407" v="484" actId="478"/>
          <ac:spMkLst>
            <pc:docMk/>
            <pc:sldMk cId="796274785" sldId="361"/>
            <ac:spMk id="8" creationId="{F026590F-D34D-4A94-A3DC-9CAF09300DDD}"/>
          </ac:spMkLst>
        </pc:spChg>
        <pc:spChg chg="del">
          <ac:chgData name="Kazi Saeed Alam" userId="f97c758be4cc68e5" providerId="LiveId" clId="{47F287BA-3348-402D-8C17-57E36856FF85}" dt="2024-01-13T16:08:32.845" v="481" actId="478"/>
          <ac:spMkLst>
            <pc:docMk/>
            <pc:sldMk cId="796274785" sldId="361"/>
            <ac:spMk id="9" creationId="{DA98DCF1-70FA-A427-F888-F4B0C87E1556}"/>
          </ac:spMkLst>
        </pc:spChg>
        <pc:spChg chg="mod">
          <ac:chgData name="Kazi Saeed Alam" userId="f97c758be4cc68e5" providerId="LiveId" clId="{47F287BA-3348-402D-8C17-57E36856FF85}" dt="2024-01-13T16:09:10.696" v="487" actId="14100"/>
          <ac:spMkLst>
            <pc:docMk/>
            <pc:sldMk cId="796274785" sldId="361"/>
            <ac:spMk id="14" creationId="{A6CA0881-DCBA-671C-C5FA-CBBD1C3452E3}"/>
          </ac:spMkLst>
        </pc:spChg>
        <pc:spChg chg="del">
          <ac:chgData name="Kazi Saeed Alam" userId="f97c758be4cc68e5" providerId="LiveId" clId="{47F287BA-3348-402D-8C17-57E36856FF85}" dt="2024-01-13T16:09:02.236" v="485" actId="478"/>
          <ac:spMkLst>
            <pc:docMk/>
            <pc:sldMk cId="796274785" sldId="361"/>
            <ac:spMk id="17" creationId="{F69D5461-2A7A-B41A-9A75-8D6177CC0764}"/>
          </ac:spMkLst>
        </pc:spChg>
        <pc:spChg chg="del">
          <ac:chgData name="Kazi Saeed Alam" userId="f97c758be4cc68e5" providerId="LiveId" clId="{47F287BA-3348-402D-8C17-57E36856FF85}" dt="2024-01-13T16:08:27.454" v="478" actId="478"/>
          <ac:spMkLst>
            <pc:docMk/>
            <pc:sldMk cId="796274785" sldId="361"/>
            <ac:spMk id="18" creationId="{D566272C-46FC-78DB-39C5-4AB63FCBFE4B}"/>
          </ac:spMkLst>
        </pc:spChg>
        <pc:spChg chg="del">
          <ac:chgData name="Kazi Saeed Alam" userId="f97c758be4cc68e5" providerId="LiveId" clId="{47F287BA-3348-402D-8C17-57E36856FF85}" dt="2024-01-13T16:08:24.765" v="477" actId="478"/>
          <ac:spMkLst>
            <pc:docMk/>
            <pc:sldMk cId="796274785" sldId="361"/>
            <ac:spMk id="19" creationId="{B67B0DBC-F311-B160-4010-F94F2C8781F9}"/>
          </ac:spMkLst>
        </pc:spChg>
        <pc:picChg chg="del">
          <ac:chgData name="Kazi Saeed Alam" userId="f97c758be4cc68e5" providerId="LiveId" clId="{47F287BA-3348-402D-8C17-57E36856FF85}" dt="2024-01-13T16:08:31.267" v="480" actId="478"/>
          <ac:picMkLst>
            <pc:docMk/>
            <pc:sldMk cId="796274785" sldId="361"/>
            <ac:picMk id="7" creationId="{8F0C624A-BA72-D4AA-EFA2-57970860C372}"/>
          </ac:picMkLst>
        </pc:picChg>
        <pc:picChg chg="mod">
          <ac:chgData name="Kazi Saeed Alam" userId="f97c758be4cc68e5" providerId="LiveId" clId="{47F287BA-3348-402D-8C17-57E36856FF85}" dt="2024-01-13T16:09:13.412" v="488" actId="1076"/>
          <ac:picMkLst>
            <pc:docMk/>
            <pc:sldMk cId="796274785" sldId="361"/>
            <ac:picMk id="13" creationId="{B624C21C-0321-BB19-3100-DC1EDD66FF33}"/>
          </ac:picMkLst>
        </pc:picChg>
        <pc:picChg chg="del mod">
          <ac:chgData name="Kazi Saeed Alam" userId="f97c758be4cc68e5" providerId="LiveId" clId="{47F287BA-3348-402D-8C17-57E36856FF85}" dt="2024-01-13T16:08:21.687" v="476" actId="478"/>
          <ac:picMkLst>
            <pc:docMk/>
            <pc:sldMk cId="796274785" sldId="361"/>
            <ac:picMk id="16" creationId="{89274A7A-E3C5-D822-88BA-BC77A1D22C14}"/>
          </ac:picMkLst>
        </pc:picChg>
      </pc:sldChg>
      <pc:sldChg chg="delSp modSp add mod delAnim modAnim">
        <pc:chgData name="Kazi Saeed Alam" userId="f97c758be4cc68e5" providerId="LiveId" clId="{47F287BA-3348-402D-8C17-57E36856FF85}" dt="2024-01-13T16:10:28.080" v="513"/>
        <pc:sldMkLst>
          <pc:docMk/>
          <pc:sldMk cId="3326280511" sldId="362"/>
        </pc:sldMkLst>
        <pc:picChg chg="del mod">
          <ac:chgData name="Kazi Saeed Alam" userId="f97c758be4cc68e5" providerId="LiveId" clId="{47F287BA-3348-402D-8C17-57E36856FF85}" dt="2024-01-13T16:02:14.211" v="384" actId="21"/>
          <ac:picMkLst>
            <pc:docMk/>
            <pc:sldMk cId="3326280511" sldId="362"/>
            <ac:picMk id="7" creationId="{C1FEC41A-C4A4-8A44-86C4-A7F9AF51C857}"/>
          </ac:picMkLst>
        </pc:picChg>
      </pc:sldChg>
      <pc:sldChg chg="add">
        <pc:chgData name="Kazi Saeed Alam" userId="f97c758be4cc68e5" providerId="LiveId" clId="{47F287BA-3348-402D-8C17-57E36856FF85}" dt="2024-01-13T11:22:21.101" v="0"/>
        <pc:sldMkLst>
          <pc:docMk/>
          <pc:sldMk cId="757559859" sldId="363"/>
        </pc:sldMkLst>
      </pc:sldChg>
      <pc:sldChg chg="add">
        <pc:chgData name="Kazi Saeed Alam" userId="f97c758be4cc68e5" providerId="LiveId" clId="{47F287BA-3348-402D-8C17-57E36856FF85}" dt="2024-01-13T11:22:21.101" v="0"/>
        <pc:sldMkLst>
          <pc:docMk/>
          <pc:sldMk cId="2056703793" sldId="364"/>
        </pc:sldMkLst>
      </pc:sldChg>
      <pc:sldChg chg="add">
        <pc:chgData name="Kazi Saeed Alam" userId="f97c758be4cc68e5" providerId="LiveId" clId="{47F287BA-3348-402D-8C17-57E36856FF85}" dt="2024-01-13T11:22:21.101" v="0"/>
        <pc:sldMkLst>
          <pc:docMk/>
          <pc:sldMk cId="3864419251" sldId="365"/>
        </pc:sldMkLst>
      </pc:sldChg>
      <pc:sldChg chg="add">
        <pc:chgData name="Kazi Saeed Alam" userId="f97c758be4cc68e5" providerId="LiveId" clId="{47F287BA-3348-402D-8C17-57E36856FF85}" dt="2024-01-13T11:22:21.101" v="0"/>
        <pc:sldMkLst>
          <pc:docMk/>
          <pc:sldMk cId="2915017785" sldId="366"/>
        </pc:sldMkLst>
      </pc:sldChg>
      <pc:sldChg chg="add">
        <pc:chgData name="Kazi Saeed Alam" userId="f97c758be4cc68e5" providerId="LiveId" clId="{47F287BA-3348-402D-8C17-57E36856FF85}" dt="2024-01-13T11:22:21.101" v="0"/>
        <pc:sldMkLst>
          <pc:docMk/>
          <pc:sldMk cId="3392510283" sldId="367"/>
        </pc:sldMkLst>
      </pc:sldChg>
      <pc:sldChg chg="add">
        <pc:chgData name="Kazi Saeed Alam" userId="f97c758be4cc68e5" providerId="LiveId" clId="{47F287BA-3348-402D-8C17-57E36856FF85}" dt="2024-01-13T11:22:21.101" v="0"/>
        <pc:sldMkLst>
          <pc:docMk/>
          <pc:sldMk cId="1881007364" sldId="368"/>
        </pc:sldMkLst>
      </pc:sldChg>
      <pc:sldChg chg="add">
        <pc:chgData name="Kazi Saeed Alam" userId="f97c758be4cc68e5" providerId="LiveId" clId="{47F287BA-3348-402D-8C17-57E36856FF85}" dt="2024-01-13T11:22:21.101" v="0"/>
        <pc:sldMkLst>
          <pc:docMk/>
          <pc:sldMk cId="3077348125" sldId="369"/>
        </pc:sldMkLst>
      </pc:sldChg>
      <pc:sldChg chg="add">
        <pc:chgData name="Kazi Saeed Alam" userId="f97c758be4cc68e5" providerId="LiveId" clId="{47F287BA-3348-402D-8C17-57E36856FF85}" dt="2024-01-13T11:22:21.101" v="0"/>
        <pc:sldMkLst>
          <pc:docMk/>
          <pc:sldMk cId="2415584735" sldId="370"/>
        </pc:sldMkLst>
      </pc:sldChg>
      <pc:sldChg chg="add">
        <pc:chgData name="Kazi Saeed Alam" userId="f97c758be4cc68e5" providerId="LiveId" clId="{47F287BA-3348-402D-8C17-57E36856FF85}" dt="2024-01-13T11:22:21.101" v="0"/>
        <pc:sldMkLst>
          <pc:docMk/>
          <pc:sldMk cId="1886638236" sldId="371"/>
        </pc:sldMkLst>
      </pc:sldChg>
      <pc:sldChg chg="add">
        <pc:chgData name="Kazi Saeed Alam" userId="f97c758be4cc68e5" providerId="LiveId" clId="{47F287BA-3348-402D-8C17-57E36856FF85}" dt="2024-01-13T11:22:21.101" v="0"/>
        <pc:sldMkLst>
          <pc:docMk/>
          <pc:sldMk cId="886669739" sldId="372"/>
        </pc:sldMkLst>
      </pc:sldChg>
      <pc:sldChg chg="add">
        <pc:chgData name="Kazi Saeed Alam" userId="f97c758be4cc68e5" providerId="LiveId" clId="{47F287BA-3348-402D-8C17-57E36856FF85}" dt="2024-01-13T11:22:21.101" v="0"/>
        <pc:sldMkLst>
          <pc:docMk/>
          <pc:sldMk cId="2899803544" sldId="373"/>
        </pc:sldMkLst>
      </pc:sldChg>
      <pc:sldChg chg="add">
        <pc:chgData name="Kazi Saeed Alam" userId="f97c758be4cc68e5" providerId="LiveId" clId="{47F287BA-3348-402D-8C17-57E36856FF85}" dt="2024-01-13T11:22:21.101" v="0"/>
        <pc:sldMkLst>
          <pc:docMk/>
          <pc:sldMk cId="1628528493" sldId="374"/>
        </pc:sldMkLst>
      </pc:sldChg>
      <pc:sldChg chg="add">
        <pc:chgData name="Kazi Saeed Alam" userId="f97c758be4cc68e5" providerId="LiveId" clId="{47F287BA-3348-402D-8C17-57E36856FF85}" dt="2024-01-13T11:22:21.101" v="0"/>
        <pc:sldMkLst>
          <pc:docMk/>
          <pc:sldMk cId="2151981332" sldId="375"/>
        </pc:sldMkLst>
      </pc:sldChg>
      <pc:sldChg chg="add">
        <pc:chgData name="Kazi Saeed Alam" userId="f97c758be4cc68e5" providerId="LiveId" clId="{47F287BA-3348-402D-8C17-57E36856FF85}" dt="2024-01-13T11:22:21.101" v="0"/>
        <pc:sldMkLst>
          <pc:docMk/>
          <pc:sldMk cId="2957539556" sldId="376"/>
        </pc:sldMkLst>
      </pc:sldChg>
      <pc:sldChg chg="add">
        <pc:chgData name="Kazi Saeed Alam" userId="f97c758be4cc68e5" providerId="LiveId" clId="{47F287BA-3348-402D-8C17-57E36856FF85}" dt="2024-01-13T11:22:21.101" v="0"/>
        <pc:sldMkLst>
          <pc:docMk/>
          <pc:sldMk cId="2063503201" sldId="377"/>
        </pc:sldMkLst>
      </pc:sldChg>
      <pc:sldChg chg="modSp add mod">
        <pc:chgData name="Kazi Saeed Alam" userId="f97c758be4cc68e5" providerId="LiveId" clId="{47F287BA-3348-402D-8C17-57E36856FF85}" dt="2024-01-13T16:15:49.555" v="515" actId="1038"/>
        <pc:sldMkLst>
          <pc:docMk/>
          <pc:sldMk cId="776337515" sldId="378"/>
        </pc:sldMkLst>
        <pc:picChg chg="mod">
          <ac:chgData name="Kazi Saeed Alam" userId="f97c758be4cc68e5" providerId="LiveId" clId="{47F287BA-3348-402D-8C17-57E36856FF85}" dt="2024-01-13T16:15:49.555" v="515" actId="1038"/>
          <ac:picMkLst>
            <pc:docMk/>
            <pc:sldMk cId="776337515" sldId="378"/>
            <ac:picMk id="7" creationId="{5F4FA3AE-161C-0DF6-CAF0-196F5AF7B436}"/>
          </ac:picMkLst>
        </pc:picChg>
      </pc:sldChg>
      <pc:sldChg chg="add">
        <pc:chgData name="Kazi Saeed Alam" userId="f97c758be4cc68e5" providerId="LiveId" clId="{47F287BA-3348-402D-8C17-57E36856FF85}" dt="2024-01-13T11:22:21.101" v="0"/>
        <pc:sldMkLst>
          <pc:docMk/>
          <pc:sldMk cId="388584037" sldId="379"/>
        </pc:sldMkLst>
      </pc:sldChg>
      <pc:sldChg chg="add">
        <pc:chgData name="Kazi Saeed Alam" userId="f97c758be4cc68e5" providerId="LiveId" clId="{47F287BA-3348-402D-8C17-57E36856FF85}" dt="2024-01-13T11:22:21.101" v="0"/>
        <pc:sldMkLst>
          <pc:docMk/>
          <pc:sldMk cId="3431909911" sldId="380"/>
        </pc:sldMkLst>
      </pc:sldChg>
      <pc:sldChg chg="modSp add mod">
        <pc:chgData name="Kazi Saeed Alam" userId="f97c758be4cc68e5" providerId="LiveId" clId="{47F287BA-3348-402D-8C17-57E36856FF85}" dt="2024-01-13T16:16:42.378" v="516" actId="1076"/>
        <pc:sldMkLst>
          <pc:docMk/>
          <pc:sldMk cId="2743848169" sldId="381"/>
        </pc:sldMkLst>
        <pc:picChg chg="mod">
          <ac:chgData name="Kazi Saeed Alam" userId="f97c758be4cc68e5" providerId="LiveId" clId="{47F287BA-3348-402D-8C17-57E36856FF85}" dt="2024-01-13T16:16:42.378" v="516" actId="1076"/>
          <ac:picMkLst>
            <pc:docMk/>
            <pc:sldMk cId="2743848169" sldId="381"/>
            <ac:picMk id="7" creationId="{E783CA92-B365-A9E4-ADFB-298CBD8018AA}"/>
          </ac:picMkLst>
        </pc:picChg>
      </pc:sldChg>
      <pc:sldChg chg="add">
        <pc:chgData name="Kazi Saeed Alam" userId="f97c758be4cc68e5" providerId="LiveId" clId="{47F287BA-3348-402D-8C17-57E36856FF85}" dt="2024-01-13T11:22:21.101" v="0"/>
        <pc:sldMkLst>
          <pc:docMk/>
          <pc:sldMk cId="1662953518" sldId="382"/>
        </pc:sldMkLst>
      </pc:sldChg>
      <pc:sldChg chg="add">
        <pc:chgData name="Kazi Saeed Alam" userId="f97c758be4cc68e5" providerId="LiveId" clId="{47F287BA-3348-402D-8C17-57E36856FF85}" dt="2024-01-13T11:22:21.101" v="0"/>
        <pc:sldMkLst>
          <pc:docMk/>
          <pc:sldMk cId="729583838" sldId="383"/>
        </pc:sldMkLst>
      </pc:sldChg>
      <pc:sldChg chg="add">
        <pc:chgData name="Kazi Saeed Alam" userId="f97c758be4cc68e5" providerId="LiveId" clId="{47F287BA-3348-402D-8C17-57E36856FF85}" dt="2024-01-13T11:22:21.101" v="0"/>
        <pc:sldMkLst>
          <pc:docMk/>
          <pc:sldMk cId="4009624423" sldId="384"/>
        </pc:sldMkLst>
      </pc:sldChg>
      <pc:sldChg chg="add">
        <pc:chgData name="Kazi Saeed Alam" userId="f97c758be4cc68e5" providerId="LiveId" clId="{47F287BA-3348-402D-8C17-57E36856FF85}" dt="2024-01-13T11:22:21.101" v="0"/>
        <pc:sldMkLst>
          <pc:docMk/>
          <pc:sldMk cId="2855080864" sldId="385"/>
        </pc:sldMkLst>
      </pc:sldChg>
      <pc:sldChg chg="add">
        <pc:chgData name="Kazi Saeed Alam" userId="f97c758be4cc68e5" providerId="LiveId" clId="{47F287BA-3348-402D-8C17-57E36856FF85}" dt="2024-01-13T11:22:21.101" v="0"/>
        <pc:sldMkLst>
          <pc:docMk/>
          <pc:sldMk cId="1317149696" sldId="386"/>
        </pc:sldMkLst>
      </pc:sldChg>
      <pc:sldChg chg="add">
        <pc:chgData name="Kazi Saeed Alam" userId="f97c758be4cc68e5" providerId="LiveId" clId="{47F287BA-3348-402D-8C17-57E36856FF85}" dt="2024-01-13T11:22:21.101" v="0"/>
        <pc:sldMkLst>
          <pc:docMk/>
          <pc:sldMk cId="1571947853" sldId="387"/>
        </pc:sldMkLst>
      </pc:sldChg>
      <pc:sldChg chg="add">
        <pc:chgData name="Kazi Saeed Alam" userId="f97c758be4cc68e5" providerId="LiveId" clId="{47F287BA-3348-402D-8C17-57E36856FF85}" dt="2024-01-13T11:22:21.101" v="0"/>
        <pc:sldMkLst>
          <pc:docMk/>
          <pc:sldMk cId="381141700" sldId="388"/>
        </pc:sldMkLst>
      </pc:sldChg>
      <pc:sldChg chg="add">
        <pc:chgData name="Kazi Saeed Alam" userId="f97c758be4cc68e5" providerId="LiveId" clId="{47F287BA-3348-402D-8C17-57E36856FF85}" dt="2024-01-13T11:22:21.101" v="0"/>
        <pc:sldMkLst>
          <pc:docMk/>
          <pc:sldMk cId="3644153854" sldId="389"/>
        </pc:sldMkLst>
      </pc:sldChg>
      <pc:sldChg chg="add">
        <pc:chgData name="Kazi Saeed Alam" userId="f97c758be4cc68e5" providerId="LiveId" clId="{47F287BA-3348-402D-8C17-57E36856FF85}" dt="2024-01-13T11:22:21.101" v="0"/>
        <pc:sldMkLst>
          <pc:docMk/>
          <pc:sldMk cId="3378107802" sldId="390"/>
        </pc:sldMkLst>
      </pc:sldChg>
      <pc:sldChg chg="add">
        <pc:chgData name="Kazi Saeed Alam" userId="f97c758be4cc68e5" providerId="LiveId" clId="{47F287BA-3348-402D-8C17-57E36856FF85}" dt="2024-01-13T11:22:21.101" v="0"/>
        <pc:sldMkLst>
          <pc:docMk/>
          <pc:sldMk cId="3699281272" sldId="391"/>
        </pc:sldMkLst>
      </pc:sldChg>
      <pc:sldChg chg="add">
        <pc:chgData name="Kazi Saeed Alam" userId="f97c758be4cc68e5" providerId="LiveId" clId="{47F287BA-3348-402D-8C17-57E36856FF85}" dt="2024-01-13T11:22:21.101" v="0"/>
        <pc:sldMkLst>
          <pc:docMk/>
          <pc:sldMk cId="660090478" sldId="392"/>
        </pc:sldMkLst>
      </pc:sldChg>
      <pc:sldChg chg="add">
        <pc:chgData name="Kazi Saeed Alam" userId="f97c758be4cc68e5" providerId="LiveId" clId="{47F287BA-3348-402D-8C17-57E36856FF85}" dt="2024-01-13T11:22:21.101" v="0"/>
        <pc:sldMkLst>
          <pc:docMk/>
          <pc:sldMk cId="2528633995" sldId="393"/>
        </pc:sldMkLst>
      </pc:sldChg>
      <pc:sldChg chg="add">
        <pc:chgData name="Kazi Saeed Alam" userId="f97c758be4cc68e5" providerId="LiveId" clId="{47F287BA-3348-402D-8C17-57E36856FF85}" dt="2024-01-13T11:22:21.101" v="0"/>
        <pc:sldMkLst>
          <pc:docMk/>
          <pc:sldMk cId="1545635760" sldId="394"/>
        </pc:sldMkLst>
      </pc:sldChg>
      <pc:sldChg chg="add">
        <pc:chgData name="Kazi Saeed Alam" userId="f97c758be4cc68e5" providerId="LiveId" clId="{47F287BA-3348-402D-8C17-57E36856FF85}" dt="2024-01-13T11:22:21.101" v="0"/>
        <pc:sldMkLst>
          <pc:docMk/>
          <pc:sldMk cId="2717501398" sldId="395"/>
        </pc:sldMkLst>
      </pc:sldChg>
      <pc:sldChg chg="delSp new del mod">
        <pc:chgData name="Kazi Saeed Alam" userId="f97c758be4cc68e5" providerId="LiveId" clId="{47F287BA-3348-402D-8C17-57E36856FF85}" dt="2024-01-13T11:23:07.797" v="4" actId="47"/>
        <pc:sldMkLst>
          <pc:docMk/>
          <pc:sldMk cId="13945681" sldId="396"/>
        </pc:sldMkLst>
        <pc:spChg chg="del">
          <ac:chgData name="Kazi Saeed Alam" userId="f97c758be4cc68e5" providerId="LiveId" clId="{47F287BA-3348-402D-8C17-57E36856FF85}" dt="2024-01-13T11:23:05.604" v="2" actId="478"/>
          <ac:spMkLst>
            <pc:docMk/>
            <pc:sldMk cId="13945681" sldId="396"/>
            <ac:spMk id="2" creationId="{9A6D1B1E-0C42-547E-2A43-A59B61BB407E}"/>
          </ac:spMkLst>
        </pc:spChg>
        <pc:spChg chg="del">
          <ac:chgData name="Kazi Saeed Alam" userId="f97c758be4cc68e5" providerId="LiveId" clId="{47F287BA-3348-402D-8C17-57E36856FF85}" dt="2024-01-13T11:23:06.655" v="3" actId="478"/>
          <ac:spMkLst>
            <pc:docMk/>
            <pc:sldMk cId="13945681" sldId="396"/>
            <ac:spMk id="3" creationId="{B8C8AE55-5F03-BD37-1AFC-2244213C7E5E}"/>
          </ac:spMkLst>
        </pc:spChg>
      </pc:sldChg>
      <pc:sldChg chg="addSp delSp modSp new mod modAnim">
        <pc:chgData name="Kazi Saeed Alam" userId="f97c758be4cc68e5" providerId="LiveId" clId="{47F287BA-3348-402D-8C17-57E36856FF85}" dt="2024-01-13T16:10:48.868" v="514"/>
        <pc:sldMkLst>
          <pc:docMk/>
          <pc:sldMk cId="3959574680" sldId="396"/>
        </pc:sldMkLst>
        <pc:spChg chg="mod">
          <ac:chgData name="Kazi Saeed Alam" userId="f97c758be4cc68e5" providerId="LiveId" clId="{47F287BA-3348-402D-8C17-57E36856FF85}" dt="2024-01-13T16:02:08.743" v="382"/>
          <ac:spMkLst>
            <pc:docMk/>
            <pc:sldMk cId="3959574680" sldId="396"/>
            <ac:spMk id="2" creationId="{4015A842-2391-8B5C-663F-36866CA3D916}"/>
          </ac:spMkLst>
        </pc:spChg>
        <pc:spChg chg="del">
          <ac:chgData name="Kazi Saeed Alam" userId="f97c758be4cc68e5" providerId="LiveId" clId="{47F287BA-3348-402D-8C17-57E36856FF85}" dt="2024-01-13T16:02:19.240" v="387" actId="478"/>
          <ac:spMkLst>
            <pc:docMk/>
            <pc:sldMk cId="3959574680" sldId="396"/>
            <ac:spMk id="3" creationId="{72AF3D63-D783-5716-0972-583A61EA3A43}"/>
          </ac:spMkLst>
        </pc:spChg>
        <pc:picChg chg="add mod">
          <ac:chgData name="Kazi Saeed Alam" userId="f97c758be4cc68e5" providerId="LiveId" clId="{47F287BA-3348-402D-8C17-57E36856FF85}" dt="2024-01-13T16:02:24.230" v="389" actId="1076"/>
          <ac:picMkLst>
            <pc:docMk/>
            <pc:sldMk cId="3959574680" sldId="396"/>
            <ac:picMk id="7" creationId="{C1FEC41A-C4A4-8A44-86C4-A7F9AF51C857}"/>
          </ac:picMkLst>
        </pc:picChg>
      </pc:sldChg>
      <pc:sldChg chg="delSp modSp add mod delAnim modAnim">
        <pc:chgData name="Kazi Saeed Alam" userId="f97c758be4cc68e5" providerId="LiveId" clId="{47F287BA-3348-402D-8C17-57E36856FF85}" dt="2024-01-13T16:10:10.113" v="512" actId="14100"/>
        <pc:sldMkLst>
          <pc:docMk/>
          <pc:sldMk cId="3969501780" sldId="397"/>
        </pc:sldMkLst>
        <pc:spChg chg="del">
          <ac:chgData name="Kazi Saeed Alam" userId="f97c758be4cc68e5" providerId="LiveId" clId="{47F287BA-3348-402D-8C17-57E36856FF85}" dt="2024-01-13T16:09:19.535" v="490" actId="478"/>
          <ac:spMkLst>
            <pc:docMk/>
            <pc:sldMk cId="3969501780" sldId="397"/>
            <ac:spMk id="8" creationId="{F026590F-D34D-4A94-A3DC-9CAF09300DDD}"/>
          </ac:spMkLst>
        </pc:spChg>
        <pc:spChg chg="del">
          <ac:chgData name="Kazi Saeed Alam" userId="f97c758be4cc68e5" providerId="LiveId" clId="{47F287BA-3348-402D-8C17-57E36856FF85}" dt="2024-01-13T16:09:25.839" v="495" actId="478"/>
          <ac:spMkLst>
            <pc:docMk/>
            <pc:sldMk cId="3969501780" sldId="397"/>
            <ac:spMk id="9" creationId="{DA98DCF1-70FA-A427-F888-F4B0C87E1556}"/>
          </ac:spMkLst>
        </pc:spChg>
        <pc:spChg chg="del">
          <ac:chgData name="Kazi Saeed Alam" userId="f97c758be4cc68e5" providerId="LiveId" clId="{47F287BA-3348-402D-8C17-57E36856FF85}" dt="2024-01-13T16:09:18.572" v="489" actId="478"/>
          <ac:spMkLst>
            <pc:docMk/>
            <pc:sldMk cId="3969501780" sldId="397"/>
            <ac:spMk id="11" creationId="{304760FC-141B-29D0-A57E-3ED0598A6700}"/>
          </ac:spMkLst>
        </pc:spChg>
        <pc:spChg chg="del">
          <ac:chgData name="Kazi Saeed Alam" userId="f97c758be4cc68e5" providerId="LiveId" clId="{47F287BA-3348-402D-8C17-57E36856FF85}" dt="2024-01-13T16:09:25.001" v="494" actId="478"/>
          <ac:spMkLst>
            <pc:docMk/>
            <pc:sldMk cId="3969501780" sldId="397"/>
            <ac:spMk id="14" creationId="{A6CA0881-DCBA-671C-C5FA-CBBD1C3452E3}"/>
          </ac:spMkLst>
        </pc:spChg>
        <pc:spChg chg="mod">
          <ac:chgData name="Kazi Saeed Alam" userId="f97c758be4cc68e5" providerId="LiveId" clId="{47F287BA-3348-402D-8C17-57E36856FF85}" dt="2024-01-13T16:10:05.165" v="510" actId="14100"/>
          <ac:spMkLst>
            <pc:docMk/>
            <pc:sldMk cId="3969501780" sldId="397"/>
            <ac:spMk id="18" creationId="{D566272C-46FC-78DB-39C5-4AB63FCBFE4B}"/>
          </ac:spMkLst>
        </pc:spChg>
        <pc:spChg chg="mod">
          <ac:chgData name="Kazi Saeed Alam" userId="f97c758be4cc68e5" providerId="LiveId" clId="{47F287BA-3348-402D-8C17-57E36856FF85}" dt="2024-01-13T16:10:10.113" v="512" actId="14100"/>
          <ac:spMkLst>
            <pc:docMk/>
            <pc:sldMk cId="3969501780" sldId="397"/>
            <ac:spMk id="19" creationId="{B67B0DBC-F311-B160-4010-F94F2C8781F9}"/>
          </ac:spMkLst>
        </pc:spChg>
        <pc:picChg chg="del">
          <ac:chgData name="Kazi Saeed Alam" userId="f97c758be4cc68e5" providerId="LiveId" clId="{47F287BA-3348-402D-8C17-57E36856FF85}" dt="2024-01-13T16:09:23.782" v="493" actId="478"/>
          <ac:picMkLst>
            <pc:docMk/>
            <pc:sldMk cId="3969501780" sldId="397"/>
            <ac:picMk id="7" creationId="{8F0C624A-BA72-D4AA-EFA2-57970860C372}"/>
          </ac:picMkLst>
        </pc:picChg>
        <pc:picChg chg="del">
          <ac:chgData name="Kazi Saeed Alam" userId="f97c758be4cc68e5" providerId="LiveId" clId="{47F287BA-3348-402D-8C17-57E36856FF85}" dt="2024-01-13T16:09:22.279" v="492" actId="478"/>
          <ac:picMkLst>
            <pc:docMk/>
            <pc:sldMk cId="3969501780" sldId="397"/>
            <ac:picMk id="13" creationId="{B624C21C-0321-BB19-3100-DC1EDD66FF33}"/>
          </ac:picMkLst>
        </pc:picChg>
        <pc:picChg chg="mod">
          <ac:chgData name="Kazi Saeed Alam" userId="f97c758be4cc68e5" providerId="LiveId" clId="{47F287BA-3348-402D-8C17-57E36856FF85}" dt="2024-01-13T16:10:00.480" v="508" actId="1076"/>
          <ac:picMkLst>
            <pc:docMk/>
            <pc:sldMk cId="3969501780" sldId="397"/>
            <ac:picMk id="16" creationId="{89274A7A-E3C5-D822-88BA-BC77A1D22C14}"/>
          </ac:picMkLst>
        </pc:picChg>
      </pc:sldChg>
      <pc:sldChg chg="addSp delSp modSp add mod ord addAnim delAnim modAnim">
        <pc:chgData name="Kazi Saeed Alam" userId="f97c758be4cc68e5" providerId="LiveId" clId="{47F287BA-3348-402D-8C17-57E36856FF85}" dt="2024-01-13T16:08:08.267" v="473"/>
        <pc:sldMkLst>
          <pc:docMk/>
          <pc:sldMk cId="88305184" sldId="398"/>
        </pc:sldMkLst>
        <pc:spChg chg="mod">
          <ac:chgData name="Kazi Saeed Alam" userId="f97c758be4cc68e5" providerId="LiveId" clId="{47F287BA-3348-402D-8C17-57E36856FF85}" dt="2024-01-13T16:07:48.456" v="470" actId="14100"/>
          <ac:spMkLst>
            <pc:docMk/>
            <pc:sldMk cId="88305184" sldId="398"/>
            <ac:spMk id="9" creationId="{DA98DCF1-70FA-A427-F888-F4B0C87E1556}"/>
          </ac:spMkLst>
        </pc:spChg>
        <pc:spChg chg="add del">
          <ac:chgData name="Kazi Saeed Alam" userId="f97c758be4cc68e5" providerId="LiveId" clId="{47F287BA-3348-402D-8C17-57E36856FF85}" dt="2024-01-13T16:07:28.434" v="458" actId="478"/>
          <ac:spMkLst>
            <pc:docMk/>
            <pc:sldMk cId="88305184" sldId="398"/>
            <ac:spMk id="11" creationId="{304760FC-141B-29D0-A57E-3ED0598A6700}"/>
          </ac:spMkLst>
        </pc:spChg>
        <pc:spChg chg="del">
          <ac:chgData name="Kazi Saeed Alam" userId="f97c758be4cc68e5" providerId="LiveId" clId="{47F287BA-3348-402D-8C17-57E36856FF85}" dt="2024-01-13T16:07:36.961" v="464" actId="478"/>
          <ac:spMkLst>
            <pc:docMk/>
            <pc:sldMk cId="88305184" sldId="398"/>
            <ac:spMk id="14" creationId="{A6CA0881-DCBA-671C-C5FA-CBBD1C3452E3}"/>
          </ac:spMkLst>
        </pc:spChg>
        <pc:spChg chg="add del">
          <ac:chgData name="Kazi Saeed Alam" userId="f97c758be4cc68e5" providerId="LiveId" clId="{47F287BA-3348-402D-8C17-57E36856FF85}" dt="2024-01-13T16:07:29.343" v="459" actId="478"/>
          <ac:spMkLst>
            <pc:docMk/>
            <pc:sldMk cId="88305184" sldId="398"/>
            <ac:spMk id="17" creationId="{F69D5461-2A7A-B41A-9A75-8D6177CC0764}"/>
          </ac:spMkLst>
        </pc:spChg>
        <pc:spChg chg="add del">
          <ac:chgData name="Kazi Saeed Alam" userId="f97c758be4cc68e5" providerId="LiveId" clId="{47F287BA-3348-402D-8C17-57E36856FF85}" dt="2024-01-13T16:07:41.647" v="467" actId="478"/>
          <ac:spMkLst>
            <pc:docMk/>
            <pc:sldMk cId="88305184" sldId="398"/>
            <ac:spMk id="18" creationId="{D566272C-46FC-78DB-39C5-4AB63FCBFE4B}"/>
          </ac:spMkLst>
        </pc:spChg>
        <pc:spChg chg="add del">
          <ac:chgData name="Kazi Saeed Alam" userId="f97c758be4cc68e5" providerId="LiveId" clId="{47F287BA-3348-402D-8C17-57E36856FF85}" dt="2024-01-13T16:07:42.816" v="468" actId="478"/>
          <ac:spMkLst>
            <pc:docMk/>
            <pc:sldMk cId="88305184" sldId="398"/>
            <ac:spMk id="19" creationId="{B67B0DBC-F311-B160-4010-F94F2C8781F9}"/>
          </ac:spMkLst>
        </pc:spChg>
        <pc:picChg chg="add del mod">
          <ac:chgData name="Kazi Saeed Alam" userId="f97c758be4cc68e5" providerId="LiveId" clId="{47F287BA-3348-402D-8C17-57E36856FF85}" dt="2024-01-13T16:07:45.975" v="469" actId="1076"/>
          <ac:picMkLst>
            <pc:docMk/>
            <pc:sldMk cId="88305184" sldId="398"/>
            <ac:picMk id="7" creationId="{8F0C624A-BA72-D4AA-EFA2-57970860C372}"/>
          </ac:picMkLst>
        </pc:picChg>
        <pc:picChg chg="add del mod">
          <ac:chgData name="Kazi Saeed Alam" userId="f97c758be4cc68e5" providerId="LiveId" clId="{47F287BA-3348-402D-8C17-57E36856FF85}" dt="2024-01-13T16:07:33.982" v="462" actId="478"/>
          <ac:picMkLst>
            <pc:docMk/>
            <pc:sldMk cId="88305184" sldId="398"/>
            <ac:picMk id="13" creationId="{B624C21C-0321-BB19-3100-DC1EDD66FF33}"/>
          </ac:picMkLst>
        </pc:picChg>
        <pc:picChg chg="add del mod">
          <ac:chgData name="Kazi Saeed Alam" userId="f97c758be4cc68e5" providerId="LiveId" clId="{47F287BA-3348-402D-8C17-57E36856FF85}" dt="2024-01-13T16:07:30.142" v="460" actId="478"/>
          <ac:picMkLst>
            <pc:docMk/>
            <pc:sldMk cId="88305184" sldId="398"/>
            <ac:picMk id="16" creationId="{89274A7A-E3C5-D822-88BA-BC77A1D22C1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C4621-F6B7-6944-941F-E4C007FEEC4E}" type="datetimeFigureOut">
              <a:rPr lang="en-BD" smtClean="0"/>
              <a:t>01/28/2024</a:t>
            </a:fld>
            <a:endParaRPr lang="en-B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EB539-E32D-C842-9C93-052975169113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998806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98086B-065C-4A20-84D1-4E09CD00F6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EB539-E32D-C842-9C93-052975169113}" type="slidenum">
              <a:rPr lang="en-BD" smtClean="0"/>
              <a:t>24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758268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EB539-E32D-C842-9C93-052975169113}" type="slidenum">
              <a:rPr lang="en-BD" smtClean="0"/>
              <a:t>25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986762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EB539-E32D-C842-9C93-052975169113}" type="slidenum">
              <a:rPr lang="en-BD" smtClean="0"/>
              <a:t>26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038607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EB539-E32D-C842-9C93-052975169113}" type="slidenum">
              <a:rPr lang="en-BD" smtClean="0"/>
              <a:t>27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168696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EB539-E32D-C842-9C93-052975169113}" type="slidenum">
              <a:rPr lang="en-BD" smtClean="0"/>
              <a:t>28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18935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EB539-E32D-C842-9C93-052975169113}" type="slidenum">
              <a:rPr lang="en-BD" smtClean="0"/>
              <a:t>29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352137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EB539-E32D-C842-9C93-052975169113}" type="slidenum">
              <a:rPr lang="en-BD" smtClean="0"/>
              <a:t>30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50681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4A78-74D3-40DB-4831-0DF336FED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21B83-D965-0E5A-BF4A-045A6F6C5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D6653-596B-B25F-429E-3318A634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674B-4326-4BF7-B3A6-42CFADE5AE99}" type="datetime5">
              <a:rPr lang="en-US" smtClean="0"/>
              <a:t>28-Jan-24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9F31-684E-4D7C-DBF2-0E0DB63F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0821E-8F95-DA94-ECB2-6F0BA9D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B13B-581E-734F-A5DA-99922A4FFF01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93508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0D94-389B-6832-96B0-4831D3536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94A89-9C17-6B47-38B5-8EEAB4398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284AF-7CC7-EB6D-A4E7-22C9BC9E9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7817-0A4E-47C9-9602-31BF7F0DCFB5}" type="datetime5">
              <a:rPr lang="en-US" smtClean="0"/>
              <a:t>28-Jan-24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C382F-99F2-FCCF-7A6F-D3F424333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2DFF7-5DF4-63C9-360C-63BFE965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B13B-581E-734F-A5DA-99922A4FFF01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01852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6AA33-DDE6-2BDD-7B97-21452E5C8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8DB58-AEA7-1CEA-9F61-C454AE22A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FA67B-186A-CDE5-1DA6-FE6C7677D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CC5E-D188-494A-8081-D97F085638AE}" type="datetime5">
              <a:rPr lang="en-US" smtClean="0"/>
              <a:t>28-Jan-24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AABA2-D61E-256A-D1C2-EFE15DC14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5684E-92AD-50B0-4FE1-C1399EB0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B13B-581E-734F-A5DA-99922A4FFF01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84644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DD01-9B61-8553-1B19-B1EF23F4A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93837-3E7A-8D54-8732-C57F291FC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9FF22-FD84-0EE2-B0C8-3B15963C4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9FAB-8C6D-4CE5-B4DD-2BC0C901955A}" type="datetime5">
              <a:rPr lang="en-US" smtClean="0"/>
              <a:t>28-Jan-24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10ECB-6E21-45E8-A98D-455029BF0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71C62-573D-9160-D251-57A287202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B13B-581E-734F-A5DA-99922A4FFF01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0403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EDEE-EBF0-48A5-2A78-649917FB3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D1E01-37C2-1CED-3FA9-49F8A4032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A66F9-3D76-F248-3F77-983E94F8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350D-1653-47DB-9470-DBB9F23AC523}" type="datetime5">
              <a:rPr lang="en-US" smtClean="0"/>
              <a:t>28-Jan-24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64D6F-F42F-E249-39DA-C8AE21F3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71D6D-D531-774C-9811-77398AF5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B13B-581E-734F-A5DA-99922A4FFF01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38350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31F9-689E-6F98-3DE2-1FF2373F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B4346-CFE6-4D8C-6C45-3D3DFC1B9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F216D-05AA-6DFD-D3BC-4714F842B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02379-3DAA-80E0-34C6-3C7CC4CD9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2BF1-02C3-4430-B774-895677EB5082}" type="datetime5">
              <a:rPr lang="en-US" smtClean="0"/>
              <a:t>28-Jan-24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C876B-2882-2818-6689-69F6F3BE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72EF9-CE77-1088-5BA9-A8FFF7667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B13B-581E-734F-A5DA-99922A4FFF01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61320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BA32-48CB-F850-0007-9B6CAD07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94C5E-7BC0-A440-2864-8F13947CD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2AC27-3C83-9E2B-6E5E-8FB231023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47278-686B-F39A-39FC-5945F5780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16BC6-4C5A-CF54-3B43-47F25C6DE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06CCDE-247A-8A57-DFAB-0D2DAF63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BA58-62DC-445E-99FD-CDF960A5A14B}" type="datetime5">
              <a:rPr lang="en-US" smtClean="0"/>
              <a:t>28-Jan-24</a:t>
            </a:fld>
            <a:endParaRPr lang="en-B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03F86B-CA0C-1389-A8E6-AD9043B18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C517FE-C102-F9FE-D679-D41AF210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B13B-581E-734F-A5DA-99922A4FFF01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56461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CD425-EA84-CB35-BA1B-841FA61D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69F9D0-D3B5-656C-F90D-DD5D593B9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A999-B3BC-4DAF-8A53-FF4F41F8EFBF}" type="datetime5">
              <a:rPr lang="en-US" smtClean="0"/>
              <a:t>28-Jan-24</a:t>
            </a:fld>
            <a:endParaRPr lang="en-B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20415-474D-B71E-218D-F8B79B78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3817E-9E45-77F4-5BDA-F721AFE4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B13B-581E-734F-A5DA-99922A4FFF01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49848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01941-B839-4E41-653C-A157F85F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CABF-C573-40B8-9DEE-EDF9C9CF2F35}" type="datetime5">
              <a:rPr lang="en-US" smtClean="0"/>
              <a:t>28-Jan-24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C7038-98B8-C2C8-7A73-445A4C9F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C0BC5-ECE4-77D2-0CF0-2E3B556F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B13B-581E-734F-A5DA-99922A4FFF01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17360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1615-A981-13AF-B803-EF3CA7C7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9A77F-E05D-FABD-E5FD-1CB3A0680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DA451-32E8-A382-EBD5-446E9044E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04C89-BDDA-DDCD-3BF1-8FD0585A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7EE1-2329-4DBA-AB70-B2F36DAF7C2B}" type="datetime5">
              <a:rPr lang="en-US" smtClean="0"/>
              <a:t>28-Jan-24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3F987-6A3E-87C2-454F-53D41A57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67107-C60E-DD1B-DE0B-33325C38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B13B-581E-734F-A5DA-99922A4FFF01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02919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7CA9-7CC4-CB27-450A-49366345F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A30CFE-A544-3F6E-65AF-DF5DBCD18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4518B-3C09-CC91-813F-A863A237C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04359-1EF8-18FA-C8C3-150362D2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24C6-0276-430F-B275-27393C1D1C97}" type="datetime5">
              <a:rPr lang="en-US" smtClean="0"/>
              <a:t>28-Jan-24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2B9F4-0A9F-9975-7259-A6295F367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6AE62-3A72-6230-62BB-7C70BD79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B13B-581E-734F-A5DA-99922A4FFF01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42568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19226D-E240-C711-9AED-265D15231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16011-23DA-7A68-F11C-1C6D1EB53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029C8-1400-1699-DD37-FDBDF4243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BC92B-4862-4E21-9694-FA4FB55DCF20}" type="datetime5">
              <a:rPr lang="en-US" smtClean="0"/>
              <a:t>28-Jan-24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3D29C-68B0-3B0F-D1A2-7A53F2ADF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3D206-EF61-9407-4B9D-D605083E9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8B13B-581E-734F-A5DA-99922A4FFF01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85541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0" y="2746454"/>
            <a:ext cx="9144000" cy="587829"/>
          </a:xfrm>
        </p:spPr>
        <p:txBody>
          <a:bodyPr>
            <a:normAutofit fontScale="90000"/>
          </a:bodyPr>
          <a:lstStyle/>
          <a:p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40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Lab 3 : </a:t>
            </a:r>
            <a:r>
              <a:rPr lang="en-US" sz="4000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PHP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447798" y="4703214"/>
            <a:ext cx="4006516" cy="1655762"/>
          </a:xfrm>
        </p:spPr>
        <p:txBody>
          <a:bodyPr>
            <a:normAutofit fontScale="92500"/>
          </a:bodyPr>
          <a:lstStyle/>
          <a:p>
            <a:pPr lvl="0" algn="l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Farhan Sadaf</a:t>
            </a:r>
          </a:p>
          <a:p>
            <a:pPr lvl="0" algn="l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Lecturer,</a:t>
            </a:r>
          </a:p>
          <a:p>
            <a:pPr lvl="0" algn="l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Dept of CSE, KUET</a:t>
            </a:r>
          </a:p>
          <a:p>
            <a:pPr lvl="0" algn="l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Email: farhansadaf@cse.kuet.ac.bd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8D7C8632-91DE-6B58-2050-CE10B32D15D9}"/>
              </a:ext>
            </a:extLst>
          </p:cNvPr>
          <p:cNvSpPr txBox="1">
            <a:spLocks/>
          </p:cNvSpPr>
          <p:nvPr/>
        </p:nvSpPr>
        <p:spPr>
          <a:xfrm>
            <a:off x="1524000" y="2181375"/>
            <a:ext cx="9144000" cy="5878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CSE 3100 : Web Programming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9">
            <a:extLst>
              <a:ext uri="{FF2B5EF4-FFF2-40B4-BE49-F238E27FC236}">
                <a16:creationId xmlns:a16="http://schemas.microsoft.com/office/drawing/2014/main" id="{A643A637-5D4D-43DA-D0E9-5642AA0B3D43}"/>
              </a:ext>
            </a:extLst>
          </p:cNvPr>
          <p:cNvSpPr txBox="1">
            <a:spLocks/>
          </p:cNvSpPr>
          <p:nvPr/>
        </p:nvSpPr>
        <p:spPr>
          <a:xfrm>
            <a:off x="6737688" y="4703214"/>
            <a:ext cx="400651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Kazi Saeed Alam</a:t>
            </a:r>
          </a:p>
          <a:p>
            <a:pPr algn="l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Assistant Professor,</a:t>
            </a:r>
          </a:p>
          <a:p>
            <a:pPr algn="l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Dept of CSE, KUET</a:t>
            </a:r>
          </a:p>
          <a:p>
            <a:pPr algn="l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Email: saeed.alam@cse.kuet.ac.bd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Basic PHP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sz="2200" dirty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559C0-C9C2-7402-98F4-7D019CD55F90}"/>
              </a:ext>
            </a:extLst>
          </p:cNvPr>
          <p:cNvSpPr txBox="1"/>
          <p:nvPr/>
        </p:nvSpPr>
        <p:spPr>
          <a:xfrm>
            <a:off x="4626077" y="1555036"/>
            <a:ext cx="3984523" cy="480131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World&lt;br&gt;"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"d-m-y"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is a comment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This is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a comment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block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*/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29160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Variables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672765"/>
            <a:ext cx="105156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All variables in PHP start with a $ sign symbol.</a:t>
            </a:r>
          </a:p>
          <a:p>
            <a:pPr algn="ctr">
              <a:buNone/>
            </a:pPr>
            <a:r>
              <a:rPr lang="en-US" sz="2800" dirty="0"/>
              <a:t>		</a:t>
            </a:r>
            <a:r>
              <a:rPr lang="en-US" sz="2800" dirty="0">
                <a:solidFill>
                  <a:srgbClr val="FF0000"/>
                </a:solidFill>
              </a:rPr>
              <a:t>$</a:t>
            </a:r>
            <a:r>
              <a:rPr lang="en-US" sz="2800" dirty="0" err="1">
                <a:solidFill>
                  <a:srgbClr val="FF0000"/>
                </a:solidFill>
              </a:rPr>
              <a:t>var_name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= </a:t>
            </a:r>
            <a:r>
              <a:rPr lang="en-US" sz="2800" dirty="0">
                <a:solidFill>
                  <a:srgbClr val="FF0000"/>
                </a:solidFill>
              </a:rPr>
              <a:t>value</a:t>
            </a:r>
            <a:r>
              <a:rPr lang="en-US" sz="2800" dirty="0"/>
              <a:t>;        </a:t>
            </a:r>
            <a:endParaRPr lang="en-US" sz="2800" b="1" dirty="0"/>
          </a:p>
          <a:p>
            <a:r>
              <a:rPr lang="en-US" sz="2800" b="1" dirty="0"/>
              <a:t>Variable naming Rules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FF0000"/>
                </a:solidFill>
              </a:rPr>
              <a:t>*case sensitive</a:t>
            </a:r>
          </a:p>
          <a:p>
            <a:r>
              <a:rPr lang="en-US" sz="2800" dirty="0"/>
              <a:t>A variable name must start with </a:t>
            </a:r>
            <a:r>
              <a:rPr lang="en-US" sz="2800" dirty="0">
                <a:solidFill>
                  <a:srgbClr val="FF0000"/>
                </a:solidFill>
              </a:rPr>
              <a:t>a letter or an underscore </a:t>
            </a:r>
            <a:r>
              <a:rPr lang="en-US" sz="2800" dirty="0"/>
              <a:t>"_"</a:t>
            </a:r>
          </a:p>
          <a:p>
            <a:r>
              <a:rPr lang="en-US" sz="2800" dirty="0"/>
              <a:t>A variable name can only </a:t>
            </a:r>
            <a:r>
              <a:rPr lang="en-US" sz="2800" dirty="0">
                <a:solidFill>
                  <a:srgbClr val="FF0000"/>
                </a:solidFill>
              </a:rPr>
              <a:t>contain alpha-numeric characters </a:t>
            </a:r>
            <a:r>
              <a:rPr lang="en-US" sz="2800" dirty="0"/>
              <a:t>and underscores (a-z, A-Z, 0-9, and _ )</a:t>
            </a:r>
          </a:p>
          <a:p>
            <a:r>
              <a:rPr lang="en-US" sz="2800" dirty="0"/>
              <a:t>A variable name </a:t>
            </a:r>
            <a:r>
              <a:rPr lang="en-US" sz="2800" dirty="0">
                <a:solidFill>
                  <a:srgbClr val="FF0000"/>
                </a:solidFill>
              </a:rPr>
              <a:t>should not contain spaces</a:t>
            </a:r>
            <a:r>
              <a:rPr lang="en-US" sz="2800" dirty="0"/>
              <a:t>. Words can be separated with an underscore ($</a:t>
            </a:r>
            <a:r>
              <a:rPr lang="en-US" sz="2800" dirty="0" err="1"/>
              <a:t>my_string</a:t>
            </a:r>
            <a:r>
              <a:rPr lang="en-US" sz="2800" dirty="0"/>
              <a:t>), or with capitalization ($</a:t>
            </a:r>
            <a:r>
              <a:rPr lang="en-US" sz="2800" dirty="0" err="1"/>
              <a:t>myString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pPr lvl="1"/>
            <a:endParaRPr lang="en-US" sz="2200" dirty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29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Variables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672765"/>
            <a:ext cx="105156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You do not have to tell PHP which data type the variable is.</a:t>
            </a:r>
          </a:p>
          <a:p>
            <a:r>
              <a:rPr lang="en-US" sz="2800" dirty="0"/>
              <a:t>PHP has no command for declaring a variable. </a:t>
            </a:r>
            <a:endParaRPr lang="en-US" dirty="0"/>
          </a:p>
          <a:p>
            <a:r>
              <a:rPr lang="en-US" sz="2800" dirty="0"/>
              <a:t>The data type depends on the value of the variable.</a:t>
            </a:r>
          </a:p>
          <a:p>
            <a:r>
              <a:rPr lang="en-US" dirty="0"/>
              <a:t>Try assigning a value to a variable and See what </a:t>
            </a:r>
            <a:r>
              <a:rPr lang="en-US" dirty="0" err="1">
                <a:solidFill>
                  <a:srgbClr val="FF0000"/>
                </a:solidFill>
              </a:rPr>
              <a:t>var_dump</a:t>
            </a:r>
            <a:r>
              <a:rPr lang="en-US" dirty="0">
                <a:solidFill>
                  <a:srgbClr val="FF0000"/>
                </a:solidFill>
              </a:rPr>
              <a:t>(variable)</a:t>
            </a:r>
            <a:r>
              <a:rPr lang="en-US" dirty="0"/>
              <a:t> returns.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To create a </a:t>
            </a:r>
            <a:r>
              <a:rPr lang="en-US" sz="2800" dirty="0">
                <a:solidFill>
                  <a:srgbClr val="FF0000"/>
                </a:solidFill>
              </a:rPr>
              <a:t>constant </a:t>
            </a:r>
            <a:r>
              <a:rPr lang="en-US" sz="2800" dirty="0"/>
              <a:t>you can use ‘const’ keyword or use define() function: 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19EB3C-4A83-9E8C-DB12-25258A06E8C9}"/>
              </a:ext>
            </a:extLst>
          </p:cNvPr>
          <p:cNvSpPr txBox="1"/>
          <p:nvPr/>
        </p:nvSpPr>
        <p:spPr>
          <a:xfrm>
            <a:off x="2505075" y="4526406"/>
            <a:ext cx="2714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85F6E"/>
                </a:solidFill>
                <a:effectLst/>
                <a:latin typeface="Consolas" panose="020B0609020204030204" pitchFamily="49" charset="0"/>
              </a:rPr>
              <a:t>define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126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PHP strings and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199" y="4698170"/>
            <a:ext cx="9858375" cy="165141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>
                <a:solidFill>
                  <a:srgbClr val="FF0000"/>
                </a:solidFill>
              </a:rPr>
              <a:t>Operators:</a:t>
            </a:r>
          </a:p>
          <a:p>
            <a:r>
              <a:rPr lang="en-US" sz="2200" dirty="0"/>
              <a:t>Basic all operators can be used in </a:t>
            </a:r>
            <a:r>
              <a:rPr lang="en-US" sz="2200" dirty="0" err="1"/>
              <a:t>php</a:t>
            </a:r>
            <a:r>
              <a:rPr lang="en-US" sz="2200" dirty="0"/>
              <a:t> as you can use in C or C++</a:t>
            </a:r>
          </a:p>
          <a:p>
            <a:r>
              <a:rPr lang="en-US" sz="2200" dirty="0"/>
              <a:t>Almost same expression style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199" y="1457326"/>
            <a:ext cx="105156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String example:</a:t>
            </a:r>
          </a:p>
          <a:p>
            <a:r>
              <a:rPr lang="en-US" sz="2200" dirty="0"/>
              <a:t>&lt;?php</a:t>
            </a:r>
            <a:br>
              <a:rPr lang="en-US" sz="2200" dirty="0"/>
            </a:br>
            <a:r>
              <a:rPr lang="en-US" sz="2200" dirty="0"/>
              <a:t>$txt1="Hello World!";</a:t>
            </a:r>
            <a:br>
              <a:rPr lang="en-US" sz="2200" dirty="0"/>
            </a:br>
            <a:r>
              <a:rPr lang="en-US" sz="2200" dirty="0"/>
              <a:t>$txt2="What a nice day!";</a:t>
            </a:r>
            <a:br>
              <a:rPr lang="en-US" sz="2200" dirty="0"/>
            </a:br>
            <a:r>
              <a:rPr lang="en-US" sz="2200" dirty="0"/>
              <a:t>echo $txt1 </a:t>
            </a:r>
            <a:r>
              <a:rPr lang="en-US" sz="2200" b="1" dirty="0"/>
              <a:t>.</a:t>
            </a:r>
            <a:r>
              <a:rPr lang="en-US" sz="2200" dirty="0"/>
              <a:t> " " </a:t>
            </a:r>
            <a:r>
              <a:rPr lang="en-US" sz="2200" b="1" dirty="0"/>
              <a:t>.</a:t>
            </a:r>
            <a:r>
              <a:rPr lang="en-US" sz="2200" dirty="0"/>
              <a:t> $txt2;</a:t>
            </a:r>
            <a:br>
              <a:rPr lang="en-US" sz="2200" dirty="0"/>
            </a:br>
            <a:r>
              <a:rPr lang="en-US" sz="2200" dirty="0"/>
              <a:t>?&gt;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There are various string functions you can try: </a:t>
            </a:r>
            <a:r>
              <a:rPr lang="en-US" sz="2200" b="0" i="0" dirty="0" err="1">
                <a:solidFill>
                  <a:srgbClr val="A85F6E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n-US" sz="2200" b="0" i="0" dirty="0">
                <a:solidFill>
                  <a:srgbClr val="A85F6E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2200" b="0" i="0" dirty="0" err="1">
                <a:solidFill>
                  <a:srgbClr val="A85F6E"/>
                </a:solidFill>
                <a:effectLst/>
                <a:latin typeface="Consolas" panose="020B0609020204030204" pitchFamily="49" charset="0"/>
              </a:rPr>
              <a:t>str_word_count</a:t>
            </a:r>
            <a:r>
              <a:rPr lang="en-US" sz="2200" b="0" i="0" dirty="0">
                <a:solidFill>
                  <a:srgbClr val="A85F6E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2200" b="0" i="0" dirty="0" err="1">
                <a:solidFill>
                  <a:srgbClr val="A85F6E"/>
                </a:solidFill>
                <a:effectLst/>
                <a:latin typeface="Consolas" panose="020B0609020204030204" pitchFamily="49" charset="0"/>
              </a:rPr>
              <a:t>strpos</a:t>
            </a:r>
            <a:r>
              <a:rPr lang="en-US" sz="2200" b="0" i="0" dirty="0">
                <a:solidFill>
                  <a:srgbClr val="A85F6E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2200" b="0" i="0" dirty="0" err="1">
                <a:solidFill>
                  <a:srgbClr val="A85F6E"/>
                </a:solidFill>
                <a:effectLst/>
                <a:latin typeface="Consolas" panose="020B0609020204030204" pitchFamily="49" charset="0"/>
              </a:rPr>
              <a:t>strtoupper</a:t>
            </a:r>
            <a:r>
              <a:rPr lang="en-US" sz="2200" b="0" i="0" dirty="0">
                <a:solidFill>
                  <a:srgbClr val="A85F6E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2200" b="0" i="0" dirty="0" err="1">
                <a:solidFill>
                  <a:srgbClr val="A85F6E"/>
                </a:solidFill>
                <a:effectLst/>
                <a:latin typeface="Consolas" panose="020B0609020204030204" pitchFamily="49" charset="0"/>
              </a:rPr>
              <a:t>strtolower</a:t>
            </a:r>
            <a:r>
              <a:rPr lang="en-US" sz="2200" b="0" i="0" dirty="0">
                <a:solidFill>
                  <a:srgbClr val="A85F6E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2200" b="0" i="0" dirty="0" err="1">
                <a:solidFill>
                  <a:srgbClr val="A85F6E"/>
                </a:solidFill>
                <a:effectLst/>
                <a:latin typeface="Consolas" panose="020B0609020204030204" pitchFamily="49" charset="0"/>
              </a:rPr>
              <a:t>str_replace</a:t>
            </a:r>
            <a:r>
              <a:rPr lang="en-US" sz="2200" b="0" i="0" dirty="0">
                <a:solidFill>
                  <a:srgbClr val="A85F6E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2200" b="0" i="0" dirty="0" err="1">
                <a:solidFill>
                  <a:srgbClr val="A85F6E"/>
                </a:solidFill>
                <a:effectLst/>
                <a:latin typeface="Consolas" panose="020B0609020204030204" pitchFamily="49" charset="0"/>
              </a:rPr>
              <a:t>strrev</a:t>
            </a:r>
            <a:r>
              <a:rPr lang="en-US" sz="2200" b="0" i="0" dirty="0">
                <a:solidFill>
                  <a:srgbClr val="A85F6E"/>
                </a:solidFill>
                <a:effectLst/>
                <a:latin typeface="Consolas" panose="020B0609020204030204" pitchFamily="49" charset="0"/>
              </a:rPr>
              <a:t>(), trim(), explode(), </a:t>
            </a:r>
            <a:r>
              <a:rPr lang="en-US" sz="2200" b="0" i="0" dirty="0" err="1">
                <a:solidFill>
                  <a:srgbClr val="A85F6E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lang="en-US" sz="2200" b="0" i="0" dirty="0">
                <a:solidFill>
                  <a:srgbClr val="A85F6E"/>
                </a:solidFill>
                <a:effectLst/>
                <a:latin typeface="Consolas" panose="020B0609020204030204" pitchFamily="49" charset="0"/>
              </a:rPr>
              <a:t>() and so on</a:t>
            </a:r>
            <a:endParaRPr lang="en-US" sz="2200" dirty="0">
              <a:solidFill>
                <a:srgbClr val="A85F6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8DDB46-0403-0C41-EF89-824492160620}"/>
              </a:ext>
            </a:extLst>
          </p:cNvPr>
          <p:cNvSpPr txBox="1"/>
          <p:nvPr/>
        </p:nvSpPr>
        <p:spPr>
          <a:xfrm>
            <a:off x="4810125" y="2349232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Concatenate using </a:t>
            </a:r>
            <a:r>
              <a:rPr lang="en-US" dirty="0">
                <a:solidFill>
                  <a:srgbClr val="A85F6E"/>
                </a:solidFill>
              </a:rPr>
              <a:t>. (dot)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operator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PHP If...Else Statement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564302"/>
            <a:ext cx="7143750" cy="427809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"H"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"&lt;p&gt;The hour (of the server) is "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 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 and will give the following message:&lt;/p&gt;"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"Have a good morning!"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elseif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"20"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"Have a good day!"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"Have a good night!"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r>
              <a:rPr lang="en-US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PHP Switch Statement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21427"/>
            <a:ext cx="7191375" cy="461664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favcolor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favcolor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"Your favorite color is red!"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"Your favorite color is blue!"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"Your favorite color is green!"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"Your favorite color is neither red, blue, nor green!"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92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PHP Loops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2973" y="1673840"/>
            <a:ext cx="2943225" cy="110799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</a:rPr>
              <a:t>While Loop :</a:t>
            </a:r>
            <a:endParaRPr lang="en-US" sz="1600" b="1" dirty="0">
              <a:effectLst/>
            </a:endParaRPr>
          </a:p>
          <a:p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w</a:t>
            </a:r>
            <a:r>
              <a:rPr lang="en-US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hile (condition){</a:t>
            </a:r>
          </a:p>
          <a:p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the code goes here…</a:t>
            </a:r>
          </a:p>
          <a:p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6C525B-766C-D44F-7446-8C1698811ADD}"/>
              </a:ext>
            </a:extLst>
          </p:cNvPr>
          <p:cNvSpPr txBox="1"/>
          <p:nvPr/>
        </p:nvSpPr>
        <p:spPr>
          <a:xfrm>
            <a:off x="942972" y="3250446"/>
            <a:ext cx="2943225" cy="110799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</a:rPr>
              <a:t>While Loop (alternative) :</a:t>
            </a:r>
            <a:endParaRPr lang="en-US" sz="1600" b="1" dirty="0">
              <a:effectLst/>
            </a:endParaRPr>
          </a:p>
          <a:p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w</a:t>
            </a:r>
            <a:r>
              <a:rPr lang="en-US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hile (condition)</a:t>
            </a:r>
          </a:p>
          <a:p>
            <a:r>
              <a:rPr lang="en-US" sz="16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    the code goes here…</a:t>
            </a:r>
          </a:p>
          <a:p>
            <a:r>
              <a:rPr lang="en-US" sz="16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endwhile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94195E-DC0A-4E4B-23B2-53738BABBF9C}"/>
              </a:ext>
            </a:extLst>
          </p:cNvPr>
          <p:cNvSpPr txBox="1"/>
          <p:nvPr/>
        </p:nvSpPr>
        <p:spPr>
          <a:xfrm>
            <a:off x="4676773" y="1011317"/>
            <a:ext cx="5076827" cy="233910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</a:rPr>
              <a:t>For loop example :</a:t>
            </a:r>
          </a:p>
          <a:p>
            <a:endParaRPr lang="en-US" sz="1600" dirty="0">
              <a:solidFill>
                <a:srgbClr val="808080"/>
              </a:solidFill>
            </a:endParaRPr>
          </a:p>
          <a:p>
            <a:r>
              <a:rPr lang="en-US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$x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$x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$x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$x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number is: 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$x</a:t>
            </a:r>
            <a:r>
              <a:rPr 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&lt;br&gt;"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4A952-143D-A6CB-DA2B-6428D43AE042}"/>
              </a:ext>
            </a:extLst>
          </p:cNvPr>
          <p:cNvSpPr txBox="1"/>
          <p:nvPr/>
        </p:nvSpPr>
        <p:spPr>
          <a:xfrm>
            <a:off x="942973" y="4829612"/>
            <a:ext cx="2943225" cy="110799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</a:rPr>
              <a:t>Do while loop:</a:t>
            </a:r>
            <a:endParaRPr lang="en-US" sz="1600" b="1" dirty="0">
              <a:effectLst/>
            </a:endParaRPr>
          </a:p>
          <a:p>
            <a:r>
              <a:rPr lang="en-US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the code goes here…</a:t>
            </a:r>
          </a:p>
          <a:p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} w</a:t>
            </a:r>
            <a:r>
              <a:rPr lang="en-US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hile (condition);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9F42BB-B6BE-4BAA-89C3-3B2C4FBA987F}"/>
              </a:ext>
            </a:extLst>
          </p:cNvPr>
          <p:cNvSpPr txBox="1"/>
          <p:nvPr/>
        </p:nvSpPr>
        <p:spPr>
          <a:xfrm>
            <a:off x="4676772" y="3863420"/>
            <a:ext cx="6677027" cy="209288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</a:rPr>
              <a:t>For each loop example : </a:t>
            </a:r>
            <a:r>
              <a:rPr lang="en-US" dirty="0">
                <a:effectLst/>
              </a:rPr>
              <a:t>loop through the items of an </a:t>
            </a:r>
            <a:r>
              <a:rPr lang="en-US" dirty="0">
                <a:solidFill>
                  <a:srgbClr val="FF0000"/>
                </a:solidFill>
                <a:effectLst/>
              </a:rPr>
              <a:t>array.</a:t>
            </a:r>
          </a:p>
          <a:p>
            <a:endParaRPr lang="en-US" sz="1600" dirty="0">
              <a:solidFill>
                <a:srgbClr val="808080"/>
              </a:solidFill>
            </a:endParaRPr>
          </a:p>
          <a:p>
            <a:r>
              <a:rPr lang="en-US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"yellow"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$x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$x</a:t>
            </a:r>
            <a:r>
              <a:rPr 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&lt;br&gt;"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730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PHP Functions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528758"/>
            <a:ext cx="10201275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PHP has a lot of built-in functions, and in addition you can create your own custom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declaration starts with the keyword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function</a:t>
            </a:r>
            <a:r>
              <a:rPr lang="en-US" altLang="en-US" sz="2400" dirty="0">
                <a:solidFill>
                  <a:srgbClr val="FF0000"/>
                </a:solidFill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function name must start with a letter or an underscore.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Function names are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NOT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case-sensitive.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Same like c/</a:t>
            </a:r>
            <a:r>
              <a:rPr lang="en-US" altLang="en-US" sz="2400" dirty="0" err="1"/>
              <a:t>c++</a:t>
            </a:r>
            <a:r>
              <a:rPr lang="en-US" altLang="en-US" sz="2400" dirty="0"/>
              <a:t>, you can also pass arguments by </a:t>
            </a:r>
            <a:r>
              <a:rPr lang="en-US" altLang="en-US" sz="2400" dirty="0">
                <a:solidFill>
                  <a:srgbClr val="FF0000"/>
                </a:solidFill>
              </a:rPr>
              <a:t>Reference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[TRY]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EEAF1E-2B06-C101-22B3-DF6CA32EC9A7}"/>
              </a:ext>
            </a:extLst>
          </p:cNvPr>
          <p:cNvSpPr txBox="1"/>
          <p:nvPr/>
        </p:nvSpPr>
        <p:spPr>
          <a:xfrm>
            <a:off x="1257300" y="3423444"/>
            <a:ext cx="4762500" cy="175432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Declaration -&gt; </a:t>
            </a:r>
          </a:p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functionName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arguments…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i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statements goes here…</a:t>
            </a:r>
            <a:endParaRPr lang="en-US" b="1" i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/>
              <a:t>Calling -&gt;</a:t>
            </a:r>
          </a:p>
          <a:p>
            <a:r>
              <a:rPr lang="en-US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functionName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arguments…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5307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PHP Variadic Functions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528758"/>
            <a:ext cx="10945761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By using the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...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operator in front of the function parameter, the function accepts an unknown number of arguments.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This is also called </a:t>
            </a:r>
            <a:r>
              <a:rPr lang="en-US" sz="2400" b="0" i="0" dirty="0">
                <a:effectLst/>
              </a:rPr>
              <a:t>a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 variadic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A function that do not know how many arguments it will get.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You can only have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one argument </a:t>
            </a:r>
            <a:r>
              <a:rPr lang="en-US" sz="2400" b="0" i="0" dirty="0">
                <a:effectLst/>
              </a:rPr>
              <a:t>with variable length, and it has to be the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last argument.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EEAF1E-2B06-C101-22B3-DF6CA32EC9A7}"/>
              </a:ext>
            </a:extLst>
          </p:cNvPr>
          <p:cNvSpPr txBox="1"/>
          <p:nvPr/>
        </p:nvSpPr>
        <p:spPr>
          <a:xfrm>
            <a:off x="838200" y="3922708"/>
            <a:ext cx="7492181" cy="212365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myFamily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...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txt = </a:t>
            </a:r>
            <a:r>
              <a:rPr 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$txt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en-US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</a:t>
            </a:r>
            <a:r>
              <a:rPr 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.&lt;br&gt;"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$txt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E5E76B-5FE7-69D1-675A-4DB1440AA039}"/>
              </a:ext>
            </a:extLst>
          </p:cNvPr>
          <p:cNvSpPr txBox="1"/>
          <p:nvPr/>
        </p:nvSpPr>
        <p:spPr>
          <a:xfrm>
            <a:off x="8467725" y="4414481"/>
            <a:ext cx="3405956" cy="113877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myFamily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"Jane"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"Joey"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691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PHP Arrays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945761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Arrays in php can be </a:t>
            </a:r>
            <a:r>
              <a:rPr lang="en-US" sz="2400" b="1" i="1" dirty="0">
                <a:solidFill>
                  <a:srgbClr val="000000"/>
                </a:solidFill>
              </a:rPr>
              <a:t>indexed, </a:t>
            </a:r>
            <a:r>
              <a:rPr lang="en-US" sz="2400" b="1" i="1" dirty="0">
                <a:solidFill>
                  <a:srgbClr val="FF0000"/>
                </a:solidFill>
              </a:rPr>
              <a:t>associative</a:t>
            </a:r>
            <a:r>
              <a:rPr lang="en-US" sz="2400" b="1" i="1" dirty="0">
                <a:solidFill>
                  <a:srgbClr val="000000"/>
                </a:solidFill>
              </a:rPr>
              <a:t> or multidimensional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Indexed</a:t>
            </a:r>
            <a:r>
              <a:rPr lang="en-US" sz="2400" dirty="0"/>
              <a:t> -&gt; $cars = array("Volvo", "BMW", "Toyota");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Associative</a:t>
            </a:r>
            <a:r>
              <a:rPr lang="en-US" sz="2400" dirty="0"/>
              <a:t> -&gt;  $car = array("brand"=&gt;"Ford", "model"=&gt;"Mustang", "year"=&gt;1964);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access an array item in associative array you can refer to the key name.</a:t>
            </a:r>
          </a:p>
          <a:p>
            <a:pPr lvl="7"/>
            <a:r>
              <a:rPr lang="en-US" sz="2400" b="0" i="0" dirty="0">
                <a:effectLst/>
              </a:rPr>
              <a:t>echo $car["model"]</a:t>
            </a:r>
          </a:p>
          <a:p>
            <a:pPr lvl="7"/>
            <a:endParaRPr lang="en-US" sz="2400" b="0" i="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Other functionalities are same like c/</a:t>
            </a:r>
            <a:r>
              <a:rPr lang="en-US" sz="2400" dirty="0" err="1"/>
              <a:t>c++</a:t>
            </a:r>
            <a:endParaRPr lang="en-US" sz="2400" b="0" i="0" dirty="0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72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9B08D-10E1-B3BB-1F0C-8AECFBC3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Scripting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AA1-AAE1-C5AE-A361-43AD09B7A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Scripting languages does not require </a:t>
            </a:r>
            <a:r>
              <a:rPr lang="en-US" dirty="0">
                <a:solidFill>
                  <a:srgbClr val="FF0000"/>
                </a:solidFill>
              </a:rPr>
              <a:t>compilation</a:t>
            </a:r>
            <a:r>
              <a:rPr lang="en-US" dirty="0"/>
              <a:t>, instead they are </a:t>
            </a:r>
            <a:r>
              <a:rPr lang="en-US" dirty="0">
                <a:solidFill>
                  <a:srgbClr val="FF0000"/>
                </a:solidFill>
              </a:rPr>
              <a:t>interpreted</a:t>
            </a:r>
            <a:r>
              <a:rPr lang="en-US" dirty="0"/>
              <a:t> line by line during runtime.</a:t>
            </a:r>
          </a:p>
          <a:p>
            <a:endParaRPr lang="en-US" dirty="0"/>
          </a:p>
          <a:p>
            <a:r>
              <a:rPr lang="en-US" sz="2800" dirty="0"/>
              <a:t>They include high-level data types, such as lists, associative arrays and so 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B92D4-D274-505F-37AD-017E5F957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9FAB-8C6D-4CE5-B4DD-2BC0C901955A}" type="datetime5">
              <a:rPr lang="en-US" smtClean="0"/>
              <a:t>28-Jan-24</a:t>
            </a:fld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A2F18-285A-DA73-EE70-BD5082F0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B13B-581E-734F-A5DA-99922A4FFF01}" type="slidenum">
              <a:rPr lang="en-BD" smtClean="0"/>
              <a:t>2</a:t>
            </a:fld>
            <a:endParaRPr lang="en-B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A4498A-FFAB-5079-D849-902AF4128A7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BD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831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PHP OOP - Classes and Objects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1" y="1690688"/>
            <a:ext cx="6162674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Class definition </a:t>
            </a:r>
          </a:p>
          <a:p>
            <a:pPr lvl="7"/>
            <a:r>
              <a:rPr lang="en-US" sz="2400" dirty="0"/>
              <a:t>&lt;?php</a:t>
            </a:r>
          </a:p>
          <a:p>
            <a:pPr lvl="7"/>
            <a:r>
              <a:rPr lang="en-US" sz="2400" dirty="0"/>
              <a:t>c</a:t>
            </a:r>
            <a:r>
              <a:rPr lang="en-US" sz="2400" b="0" i="0" dirty="0">
                <a:effectLst/>
              </a:rPr>
              <a:t>lass </a:t>
            </a:r>
            <a:r>
              <a:rPr lang="en-US" sz="2400" b="0" i="0" dirty="0" err="1">
                <a:effectLst/>
              </a:rPr>
              <a:t>ClassName</a:t>
            </a:r>
            <a:r>
              <a:rPr lang="en-US" sz="2400" b="0" i="0" dirty="0">
                <a:effectLst/>
              </a:rPr>
              <a:t> {</a:t>
            </a:r>
          </a:p>
          <a:p>
            <a:pPr lvl="7"/>
            <a:r>
              <a:rPr lang="en-US" sz="2400" dirty="0"/>
              <a:t>	</a:t>
            </a:r>
            <a:r>
              <a:rPr lang="en-US" sz="2400" i="1" dirty="0"/>
              <a:t>//code goes here…</a:t>
            </a:r>
          </a:p>
          <a:p>
            <a:pPr lvl="7"/>
            <a:r>
              <a:rPr lang="en-US" sz="2400" dirty="0"/>
              <a:t>}</a:t>
            </a:r>
            <a:r>
              <a:rPr lang="en-US" sz="2400" b="0" i="0" dirty="0">
                <a:effectLst/>
              </a:rPr>
              <a:t> 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Class can have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attributes </a:t>
            </a:r>
            <a:r>
              <a:rPr lang="en-US" sz="2400" b="0" i="0" dirty="0">
                <a:effectLst/>
              </a:rPr>
              <a:t>and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methods</a:t>
            </a:r>
            <a:r>
              <a:rPr lang="en-US" sz="2400" b="0" i="0" dirty="0">
                <a:effectLst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can assign </a:t>
            </a:r>
            <a:r>
              <a:rPr lang="en-US" sz="2400" dirty="0">
                <a:solidFill>
                  <a:srgbClr val="FF0000"/>
                </a:solidFill>
              </a:rPr>
              <a:t>access modifiers </a:t>
            </a:r>
            <a:r>
              <a:rPr lang="en-US" sz="2400" dirty="0"/>
              <a:t>to the attributes.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F0000"/>
                </a:solidFill>
                <a:effectLst/>
              </a:rPr>
              <a:t>$this </a:t>
            </a:r>
            <a:r>
              <a:rPr lang="en-US" sz="2400" b="0" i="0" dirty="0">
                <a:effectLst/>
              </a:rPr>
              <a:t>keyword refers to the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current</a:t>
            </a:r>
            <a:r>
              <a:rPr lang="en-US" sz="2400" b="0" i="0" dirty="0">
                <a:effectLst/>
              </a:rPr>
              <a:t> object, and is only available inside methods.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dirty="0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C5A596-F134-4D1E-4353-31DF19DED101}"/>
              </a:ext>
            </a:extLst>
          </p:cNvPr>
          <p:cNvSpPr txBox="1"/>
          <p:nvPr/>
        </p:nvSpPr>
        <p:spPr>
          <a:xfrm>
            <a:off x="7000874" y="1438196"/>
            <a:ext cx="4352925" cy="461664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Properties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$name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Methods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set_name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$name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$name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get_name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$apple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$banana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$apple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set_name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'Apple'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$banana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set_name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'Banana'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$apple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get_name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"&lt;br&gt;"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$banana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get_name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80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PHP OOP – Constructor/Destructor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118234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F0000"/>
                </a:solidFill>
                <a:effectLst/>
              </a:rPr>
              <a:t>__construct()</a:t>
            </a:r>
            <a:r>
              <a:rPr lang="en-US" sz="2400" b="0" i="0" dirty="0">
                <a:effectLst/>
              </a:rPr>
              <a:t> function is automatically called when you create an object from a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F0000"/>
                </a:solidFill>
                <a:effectLst/>
              </a:rPr>
              <a:t>__destruct() </a:t>
            </a:r>
            <a:r>
              <a:rPr lang="en-US" sz="2400" b="0" i="0" dirty="0">
                <a:effectLst/>
              </a:rPr>
              <a:t>function is automatically called at the end of the script.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1997E-58B2-3447-4DC7-53B46F4BFD24}"/>
              </a:ext>
            </a:extLst>
          </p:cNvPr>
          <p:cNvSpPr txBox="1"/>
          <p:nvPr/>
        </p:nvSpPr>
        <p:spPr>
          <a:xfrm>
            <a:off x="3857625" y="2777947"/>
            <a:ext cx="4095750" cy="923330"/>
          </a:xfrm>
          <a:prstGeom prst="rect">
            <a:avLst/>
          </a:prstGeom>
          <a:noFill/>
          <a:ln>
            <a:solidFill>
              <a:schemeClr val="accent6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function __construct($name) {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  $this-&gt;name = $name;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981772-82E5-AE1D-D973-6EEFA131CACF}"/>
              </a:ext>
            </a:extLst>
          </p:cNvPr>
          <p:cNvSpPr txBox="1"/>
          <p:nvPr/>
        </p:nvSpPr>
        <p:spPr>
          <a:xfrm>
            <a:off x="1095374" y="3931405"/>
            <a:ext cx="10668000" cy="923330"/>
          </a:xfrm>
          <a:prstGeom prst="rect">
            <a:avLst/>
          </a:prstGeom>
          <a:noFill/>
          <a:ln w="31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function __destruct() {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  echo "The fruit is {$this-&gt;name} and the color is {$this-&gt;color}.";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31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PHP OOP – Inheritance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90663"/>
            <a:ext cx="1118234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An inherited class is defined by using the </a:t>
            </a:r>
            <a:r>
              <a:rPr lang="en-US" sz="2400" i="1" dirty="0">
                <a:solidFill>
                  <a:srgbClr val="FF0000"/>
                </a:solidFill>
                <a:effectLst/>
              </a:rPr>
              <a:t>extends</a:t>
            </a:r>
            <a:r>
              <a:rPr lang="en-US" sz="2400" b="1" i="1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</a:rPr>
              <a:t>keyword.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i="1" dirty="0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5FE0DA-5BCB-CFED-CE27-C7B4B148F7C1}"/>
              </a:ext>
            </a:extLst>
          </p:cNvPr>
          <p:cNvSpPr txBox="1"/>
          <p:nvPr/>
        </p:nvSpPr>
        <p:spPr>
          <a:xfrm>
            <a:off x="838200" y="2135446"/>
            <a:ext cx="9467850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$name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__construct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$name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$name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fruit is {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 and the color is {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}."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044074-38A9-A188-094C-2FBD55699DE4}"/>
              </a:ext>
            </a:extLst>
          </p:cNvPr>
          <p:cNvSpPr txBox="1"/>
          <p:nvPr/>
        </p:nvSpPr>
        <p:spPr>
          <a:xfrm>
            <a:off x="838201" y="4839811"/>
            <a:ext cx="9467849" cy="160043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b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Strawberry is inherited from Fruit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Strawberry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 I a fruit or a berry? "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981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PHP OOP – Inheritance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90663"/>
            <a:ext cx="11182349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Inherited methods can be </a:t>
            </a:r>
            <a:r>
              <a:rPr lang="en-US" sz="2400" i="1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overridden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by redefining the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lang="en-US" sz="2400" i="1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final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keyword can be used to prevent class inheritance or to prevent method overriding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96CA1-AEBD-0C40-CABD-154832A0D54B}"/>
              </a:ext>
            </a:extLst>
          </p:cNvPr>
          <p:cNvSpPr txBox="1"/>
          <p:nvPr/>
        </p:nvSpPr>
        <p:spPr>
          <a:xfrm>
            <a:off x="4810125" y="3270826"/>
            <a:ext cx="2571750" cy="12003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&lt;?php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final class Fruit {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// some code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48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PHP OOP – Abstract Classes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90663"/>
            <a:ext cx="11249025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An abstract class is a class that contains </a:t>
            </a:r>
            <a:r>
              <a:rPr lang="en-US" sz="2800" b="0" i="0" dirty="0">
                <a:solidFill>
                  <a:srgbClr val="FF0000"/>
                </a:solidFill>
                <a:effectLst/>
              </a:rPr>
              <a:t>at least 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one abstract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An abstract method is a method that is declared, but not implemented in the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Abstract classes/methods are defined with the </a:t>
            </a:r>
            <a:r>
              <a:rPr lang="en-US" sz="2800" b="0" i="1" dirty="0">
                <a:solidFill>
                  <a:srgbClr val="FF0000"/>
                </a:solidFill>
                <a:effectLst/>
              </a:rPr>
              <a:t>abstract </a:t>
            </a:r>
            <a:r>
              <a:rPr lang="en-US" sz="2800" b="0" dirty="0">
                <a:effectLst/>
              </a:rPr>
              <a:t>keyword</a:t>
            </a:r>
            <a:endParaRPr lang="en-US" sz="2800" b="0" i="1" dirty="0">
              <a:solidFill>
                <a:srgbClr val="FF0000"/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5CEF98-2FE7-C5AD-824F-C0A953AC0A49}"/>
              </a:ext>
            </a:extLst>
          </p:cNvPr>
          <p:cNvSpPr txBox="1"/>
          <p:nvPr/>
        </p:nvSpPr>
        <p:spPr>
          <a:xfrm>
            <a:off x="2861327" y="3429000"/>
            <a:ext cx="7937838" cy="147732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abstract class 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ParentClass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{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abstract public function someMethod1();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abstract public function someMethod2($name, $color);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abstract public function someMethod3() : string;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001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PHP OOP – Interfaces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90663"/>
            <a:ext cx="11249025" cy="48320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Interfaces allow you to specify what methods a class should implement.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Interfaces are declared with the </a:t>
            </a:r>
            <a:r>
              <a:rPr lang="en-US" sz="2800" b="0" i="1" dirty="0">
                <a:solidFill>
                  <a:srgbClr val="FF0000"/>
                </a:solidFill>
                <a:effectLst/>
              </a:rPr>
              <a:t>interface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keyword.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When one or more classes use the same interface, it is referred to as </a:t>
            </a:r>
            <a:r>
              <a:rPr lang="en-US" sz="2800" b="0" i="0" dirty="0">
                <a:solidFill>
                  <a:srgbClr val="FF0000"/>
                </a:solidFill>
                <a:effectLst/>
              </a:rPr>
              <a:t>"polymorphism".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 class uses the keyword </a:t>
            </a:r>
            <a:r>
              <a:rPr lang="en-US" sz="2800" i="1" dirty="0">
                <a:solidFill>
                  <a:srgbClr val="FF0000"/>
                </a:solidFill>
              </a:rPr>
              <a:t>implements</a:t>
            </a:r>
            <a:r>
              <a:rPr lang="en-US" sz="2800" i="1" dirty="0"/>
              <a:t> </a:t>
            </a:r>
            <a:r>
              <a:rPr lang="en-US" sz="2800" dirty="0"/>
              <a:t>to implement an interface.</a:t>
            </a: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FF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0000"/>
              </a:solidFill>
            </a:endParaRPr>
          </a:p>
          <a:p>
            <a:endParaRPr lang="en-US" sz="2800" b="0" i="0" dirty="0">
              <a:solidFill>
                <a:srgbClr val="FF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Interfaces vs. Abstract Classes???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5CEF98-2FE7-C5AD-824F-C0A953AC0A49}"/>
              </a:ext>
            </a:extLst>
          </p:cNvPr>
          <p:cNvSpPr txBox="1"/>
          <p:nvPr/>
        </p:nvSpPr>
        <p:spPr>
          <a:xfrm>
            <a:off x="3172021" y="3906709"/>
            <a:ext cx="5847958" cy="147732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interface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InterfaceName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  public function someMethod1();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  public function someMethod2($name, $color);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  public function someMethod3() : string;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6882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PHP OOP – Traits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90663"/>
            <a:ext cx="11249025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F0000"/>
                </a:solidFill>
                <a:effectLst/>
              </a:rPr>
              <a:t>PHP does not support multip</a:t>
            </a:r>
            <a:r>
              <a:rPr lang="en-US" sz="2400" dirty="0">
                <a:solidFill>
                  <a:srgbClr val="FF0000"/>
                </a:solidFill>
              </a:rPr>
              <a:t>le inheritance.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</a:t>
            </a:r>
            <a:r>
              <a:rPr lang="en-US" sz="2400" b="0" i="0" dirty="0">
                <a:effectLst/>
              </a:rPr>
              <a:t> child class can inherit only from one single parent.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FF0000"/>
                </a:solidFill>
              </a:rPr>
              <a:t>Traits</a:t>
            </a:r>
            <a:r>
              <a:rPr lang="en-US" sz="2400" dirty="0"/>
              <a:t> can be used to solve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Traits are used to declare methods that can be used in multiple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Traits can have methods and abstract methods and the methods can have any access modifier.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Traits are </a:t>
            </a:r>
            <a:r>
              <a:rPr lang="en-US" sz="2400" dirty="0" err="1"/>
              <a:t>decalred</a:t>
            </a:r>
            <a:r>
              <a:rPr lang="en-US" sz="2400" dirty="0"/>
              <a:t> with the </a:t>
            </a:r>
            <a:r>
              <a:rPr lang="en-US" sz="2400" i="1" dirty="0">
                <a:solidFill>
                  <a:srgbClr val="FF0000"/>
                </a:solidFill>
              </a:rPr>
              <a:t>trait</a:t>
            </a:r>
            <a:r>
              <a:rPr lang="en-US" sz="2400" dirty="0"/>
              <a:t> keyword.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To use a trait in a class, </a:t>
            </a:r>
            <a:r>
              <a:rPr lang="en-US" sz="2400" b="0" i="1" dirty="0">
                <a:solidFill>
                  <a:srgbClr val="FF0000"/>
                </a:solidFill>
                <a:effectLst/>
              </a:rPr>
              <a:t>use </a:t>
            </a:r>
            <a:r>
              <a:rPr lang="en-US" sz="2400" dirty="0"/>
              <a:t>keyword is used.</a:t>
            </a:r>
            <a:endParaRPr lang="en-US" sz="2400" b="0" dirty="0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5CEF98-2FE7-C5AD-824F-C0A953AC0A49}"/>
              </a:ext>
            </a:extLst>
          </p:cNvPr>
          <p:cNvSpPr txBox="1"/>
          <p:nvPr/>
        </p:nvSpPr>
        <p:spPr>
          <a:xfrm>
            <a:off x="2709825" y="4726682"/>
            <a:ext cx="2494261" cy="9233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fr-FR" b="0" i="0" dirty="0">
                <a:effectLst/>
                <a:latin typeface="Consolas" panose="020B0609020204030204" pitchFamily="49" charset="0"/>
              </a:rPr>
              <a:t>trait </a:t>
            </a:r>
            <a:r>
              <a:rPr lang="fr-FR" b="0" i="0" dirty="0" err="1">
                <a:effectLst/>
                <a:latin typeface="Consolas" panose="020B0609020204030204" pitchFamily="49" charset="0"/>
              </a:rPr>
              <a:t>TraitName</a:t>
            </a:r>
            <a:r>
              <a:rPr lang="fr-FR" b="0" i="0" dirty="0"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b="0" i="0" dirty="0">
                <a:effectLst/>
                <a:latin typeface="Consolas" panose="020B0609020204030204" pitchFamily="49" charset="0"/>
              </a:rPr>
              <a:t>  // </a:t>
            </a:r>
            <a:r>
              <a:rPr lang="fr-FR" b="0" i="0" dirty="0" err="1">
                <a:effectLst/>
                <a:latin typeface="Consolas" panose="020B0609020204030204" pitchFamily="49" charset="0"/>
              </a:rPr>
              <a:t>some</a:t>
            </a:r>
            <a:r>
              <a:rPr lang="fr-FR" b="0" i="0" dirty="0">
                <a:effectLst/>
                <a:latin typeface="Consolas" panose="020B0609020204030204" pitchFamily="49" charset="0"/>
              </a:rPr>
              <a:t> code...</a:t>
            </a:r>
          </a:p>
          <a:p>
            <a:r>
              <a:rPr lang="fr-FR" b="0" i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8F88AF-929E-5D71-6858-DD478F136545}"/>
              </a:ext>
            </a:extLst>
          </p:cNvPr>
          <p:cNvSpPr txBox="1"/>
          <p:nvPr/>
        </p:nvSpPr>
        <p:spPr>
          <a:xfrm>
            <a:off x="5740784" y="4726682"/>
            <a:ext cx="2494261" cy="9233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fr-FR" b="0" i="0" dirty="0">
                <a:effectLst/>
                <a:latin typeface="Consolas" panose="020B0609020204030204" pitchFamily="49" charset="0"/>
              </a:rPr>
              <a:t>class </a:t>
            </a:r>
            <a:r>
              <a:rPr lang="fr-FR" b="0" i="0" dirty="0" err="1">
                <a:effectLst/>
                <a:latin typeface="Consolas" panose="020B0609020204030204" pitchFamily="49" charset="0"/>
              </a:rPr>
              <a:t>MyClass</a:t>
            </a:r>
            <a:r>
              <a:rPr lang="fr-FR" b="0" i="0" dirty="0"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b="0" i="0" dirty="0">
                <a:effectLst/>
                <a:latin typeface="Consolas" panose="020B0609020204030204" pitchFamily="49" charset="0"/>
              </a:rPr>
              <a:t>  use </a:t>
            </a:r>
            <a:r>
              <a:rPr lang="fr-FR" b="0" i="0" dirty="0" err="1">
                <a:effectLst/>
                <a:latin typeface="Consolas" panose="020B0609020204030204" pitchFamily="49" charset="0"/>
              </a:rPr>
              <a:t>TraitName</a:t>
            </a:r>
            <a:r>
              <a:rPr lang="fr-FR" b="0" i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i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3993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PHP OOP – Statics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90663"/>
            <a:ext cx="1124902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Static methods can be called directly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- without creating an instance</a:t>
            </a:r>
            <a:r>
              <a:rPr lang="en-US" sz="2400" b="0" i="0" dirty="0">
                <a:effectLst/>
              </a:rPr>
              <a:t> of the class 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effectLst/>
              </a:rPr>
              <a:t>To access a static method use the class name, 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double colon (::), </a:t>
            </a:r>
            <a:r>
              <a:rPr lang="en-US" sz="2400" b="0" dirty="0">
                <a:effectLst/>
              </a:rPr>
              <a:t>and the method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 properties can be static too.</a:t>
            </a:r>
            <a:endParaRPr lang="en-US" sz="2400" b="0" dirty="0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B126E-5B34-A6AE-0430-17A2EABD8D29}"/>
              </a:ext>
            </a:extLst>
          </p:cNvPr>
          <p:cNvSpPr txBox="1"/>
          <p:nvPr/>
        </p:nvSpPr>
        <p:spPr>
          <a:xfrm>
            <a:off x="3691328" y="2907844"/>
            <a:ext cx="6876738" cy="286232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&lt;?php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class greeting {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public static function welcome() {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  echo "Hello World!";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  }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// Call static method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greeting::welcome();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94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PHP OOP – Namespaces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90663"/>
            <a:ext cx="11249025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</a:t>
            </a:r>
            <a:r>
              <a:rPr lang="en-US" sz="2400" b="0" i="0" dirty="0">
                <a:effectLst/>
              </a:rPr>
              <a:t> namespace is a way to encapsulate items like classes, functions, and constants.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Better organization and structured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You define a namespace using the </a:t>
            </a:r>
            <a:r>
              <a:rPr lang="en-US" sz="2400" b="0" i="1" dirty="0">
                <a:solidFill>
                  <a:srgbClr val="FF0000"/>
                </a:solidFill>
                <a:effectLst/>
              </a:rPr>
              <a:t>namespace</a:t>
            </a:r>
            <a:r>
              <a:rPr lang="en-US" sz="2400" b="0" i="0" dirty="0">
                <a:effectLst/>
              </a:rPr>
              <a:t> keyword. It is typically the first statement in a PHP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</a:rPr>
              <a:t>To access classes from </a:t>
            </a:r>
            <a:r>
              <a:rPr lang="en-US" sz="2400" b="1" i="0" dirty="0">
                <a:effectLst/>
              </a:rPr>
              <a:t>outside a namespace</a:t>
            </a:r>
            <a:r>
              <a:rPr lang="en-US" sz="2400" i="0" dirty="0">
                <a:effectLst/>
              </a:rPr>
              <a:t>, the class needs to have the namespace attached to it using ‘\’.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</a:rPr>
              <a:t>You can also use the namespace keyword at the top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dirty="0">
              <a:effectLst/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94031A-1C3C-7370-E940-297087FC4739}"/>
              </a:ext>
            </a:extLst>
          </p:cNvPr>
          <p:cNvSpPr txBox="1"/>
          <p:nvPr/>
        </p:nvSpPr>
        <p:spPr>
          <a:xfrm>
            <a:off x="1114425" y="4213175"/>
            <a:ext cx="6093500" cy="23083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namespace </a:t>
            </a:r>
            <a:r>
              <a:rPr lang="en-US" dirty="0" err="1"/>
              <a:t>MyNamespace</a:t>
            </a:r>
            <a:r>
              <a:rPr lang="en-US" dirty="0"/>
              <a:t>;</a:t>
            </a:r>
          </a:p>
          <a:p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r>
              <a:rPr lang="en-US" dirty="0"/>
              <a:t>    // Class definition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() {</a:t>
            </a:r>
          </a:p>
          <a:p>
            <a:r>
              <a:rPr lang="en-US" dirty="0"/>
              <a:t>    // Function definition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const MY_CONSTANT = 42;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160064-FF1F-2C68-95EC-DA885821A30B}"/>
              </a:ext>
            </a:extLst>
          </p:cNvPr>
          <p:cNvSpPr txBox="1"/>
          <p:nvPr/>
        </p:nvSpPr>
        <p:spPr>
          <a:xfrm>
            <a:off x="7483955" y="4436815"/>
            <a:ext cx="4044712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$var = new MyNamespace\ MyClass();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2AD502-F00A-8364-2B81-1190929E89E1}"/>
              </a:ext>
            </a:extLst>
          </p:cNvPr>
          <p:cNvSpPr txBox="1"/>
          <p:nvPr/>
        </p:nvSpPr>
        <p:spPr>
          <a:xfrm>
            <a:off x="7483955" y="5015539"/>
            <a:ext cx="4044712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Html;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$table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Table();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982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PHP OOP – Include/Require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90663"/>
            <a:ext cx="11249025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i="1" dirty="0">
                <a:solidFill>
                  <a:srgbClr val="FF0000"/>
                </a:solidFill>
              </a:rPr>
              <a:t>include</a:t>
            </a:r>
            <a:r>
              <a:rPr lang="en-US" sz="2400" dirty="0"/>
              <a:t> and </a:t>
            </a:r>
            <a:r>
              <a:rPr lang="en-US" sz="2400" i="1" dirty="0">
                <a:solidFill>
                  <a:srgbClr val="FF0000"/>
                </a:solidFill>
              </a:rPr>
              <a:t>require</a:t>
            </a:r>
            <a:r>
              <a:rPr lang="en-US" sz="2400" dirty="0"/>
              <a:t> statements are used to include and evaluate the content of another PHP file within the current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require statement is similar to include but behaves more critically.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the specified file is not found, it produces a fatal error and stops the script execution.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dirty="0">
              <a:effectLst/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DE2A31-8424-A3BA-881D-926786390AF4}"/>
              </a:ext>
            </a:extLst>
          </p:cNvPr>
          <p:cNvSpPr txBox="1"/>
          <p:nvPr/>
        </p:nvSpPr>
        <p:spPr>
          <a:xfrm>
            <a:off x="1752759" y="3429000"/>
            <a:ext cx="3771900" cy="12003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&lt;?php</a:t>
            </a:r>
          </a:p>
          <a:p>
            <a:r>
              <a:rPr lang="en-US" dirty="0"/>
              <a:t>include '</a:t>
            </a:r>
            <a:r>
              <a:rPr lang="en-US" dirty="0" err="1"/>
              <a:t>header.php</a:t>
            </a:r>
            <a:r>
              <a:rPr lang="en-US" dirty="0"/>
              <a:t>';</a:t>
            </a:r>
          </a:p>
          <a:p>
            <a:r>
              <a:rPr lang="en-US" dirty="0"/>
              <a:t>echo "This is the main content.";</a:t>
            </a:r>
          </a:p>
          <a:p>
            <a:r>
              <a:rPr lang="en-US" dirty="0"/>
              <a:t>?&gt;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55F9E4-5CDB-0263-A619-31D298D915DB}"/>
              </a:ext>
            </a:extLst>
          </p:cNvPr>
          <p:cNvSpPr txBox="1"/>
          <p:nvPr/>
        </p:nvSpPr>
        <p:spPr>
          <a:xfrm>
            <a:off x="6096000" y="3410262"/>
            <a:ext cx="3771900" cy="12003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&lt;?php</a:t>
            </a:r>
          </a:p>
          <a:p>
            <a:r>
              <a:rPr lang="en-US" dirty="0"/>
              <a:t>require '</a:t>
            </a:r>
            <a:r>
              <a:rPr lang="en-US" dirty="0" err="1"/>
              <a:t>config.php</a:t>
            </a:r>
            <a:r>
              <a:rPr lang="en-US" dirty="0"/>
              <a:t>';</a:t>
            </a:r>
          </a:p>
          <a:p>
            <a:r>
              <a:rPr lang="en-US" dirty="0"/>
              <a:t>// Rest of the code</a:t>
            </a:r>
          </a:p>
          <a:p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04680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Types of scripting language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Client-side scripting language</a:t>
            </a:r>
          </a:p>
          <a:p>
            <a:pPr lvl="1" algn="just"/>
            <a:r>
              <a:rPr lang="en-US" dirty="0"/>
              <a:t>Can be embedded within HTML, commonly are used to add functionality to a Web page, such as different menu styles or graphic displays or to serve dynamic advertisements. </a:t>
            </a:r>
          </a:p>
          <a:p>
            <a:pPr lvl="1" algn="just"/>
            <a:r>
              <a:rPr lang="en-US" dirty="0"/>
              <a:t>Affecting the data that the end user sees in a browser window.</a:t>
            </a:r>
          </a:p>
          <a:p>
            <a:pPr lvl="1" algn="just"/>
            <a:r>
              <a:rPr lang="en-US" dirty="0"/>
              <a:t>JavaScript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Server-side scripting language</a:t>
            </a:r>
          </a:p>
          <a:p>
            <a:pPr lvl="1" algn="just"/>
            <a:r>
              <a:rPr lang="en-US" dirty="0"/>
              <a:t>Manipulate the data  usually in a database, on the server.</a:t>
            </a:r>
          </a:p>
          <a:p>
            <a:pPr lvl="1" algn="just"/>
            <a:r>
              <a:rPr lang="en-US" dirty="0"/>
              <a:t>PHP, Python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PHP Form Handling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90663"/>
            <a:ext cx="11249025" cy="29238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Task:</a:t>
            </a: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 form handling in php, now open the </a:t>
            </a:r>
            <a:r>
              <a:rPr lang="en-US" sz="2800" b="1" dirty="0"/>
              <a:t>“Tutorial Lab 03.pdf”</a:t>
            </a:r>
            <a:r>
              <a:rPr lang="en-US" sz="2800" dirty="0"/>
              <a:t> file and start working on it.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dirty="0">
              <a:effectLst/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52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313BE-CA40-040E-FE60-D0ECC211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b="1" dirty="0">
                <a:solidFill>
                  <a:schemeClr val="accent6"/>
                </a:solidFill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19B17-4697-BDE0-2F84-AD192AC3F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https://www.w3schools.com/</a:t>
            </a:r>
            <a:endParaRPr lang="en-B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75A51-312D-B617-61D0-D2ABC95A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872-D108-47F5-926C-3893675BBDDC}" type="datetime5">
              <a:rPr lang="en-US" smtClean="0"/>
              <a:t>28-Jan-24</a:t>
            </a:fld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E703C-19F3-35F6-08D7-F55CF449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B13B-581E-734F-A5DA-99922A4FFF01}" type="slidenum">
              <a:rPr lang="en-BD" smtClean="0"/>
              <a:t>31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71750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PHP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PHP is a script language and interpreter that is freely available and used primarily on Linux Web servers. </a:t>
            </a:r>
          </a:p>
          <a:p>
            <a:endParaRPr lang="en-US" dirty="0"/>
          </a:p>
          <a:p>
            <a:r>
              <a:rPr lang="en-US" dirty="0"/>
              <a:t>PHP, originally derived from </a:t>
            </a:r>
            <a:r>
              <a:rPr lang="en-US" dirty="0">
                <a:solidFill>
                  <a:srgbClr val="FF0000"/>
                </a:solidFill>
              </a:rPr>
              <a:t>Personal Home Page </a:t>
            </a:r>
            <a:r>
              <a:rPr lang="en-US" dirty="0"/>
              <a:t>Tools</a:t>
            </a:r>
          </a:p>
          <a:p>
            <a:endParaRPr lang="en-US" dirty="0"/>
          </a:p>
          <a:p>
            <a:r>
              <a:rPr lang="en-US" dirty="0"/>
              <a:t>Now stands for </a:t>
            </a:r>
            <a:r>
              <a:rPr lang="en-US" dirty="0">
                <a:solidFill>
                  <a:srgbClr val="FF0000"/>
                </a:solidFill>
              </a:rPr>
              <a:t>PHP: Hypertext Preprocessor</a:t>
            </a:r>
            <a:r>
              <a:rPr lang="en-US" dirty="0"/>
              <a:t>, which the PHP FAQ describes as a "recursive acronym."</a:t>
            </a:r>
          </a:p>
        </p:txBody>
      </p:sp>
    </p:spTree>
    <p:extLst>
      <p:ext uri="{BB962C8B-B14F-4D97-AF65-F5344CB8AC3E}">
        <p14:creationId xmlns:p14="http://schemas.microsoft.com/office/powerpoint/2010/main" val="122909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What is PHP?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PHP stands for </a:t>
            </a:r>
            <a:r>
              <a:rPr lang="en-US" b="1" dirty="0"/>
              <a:t>P</a:t>
            </a:r>
            <a:r>
              <a:rPr lang="en-US" dirty="0"/>
              <a:t>HP: </a:t>
            </a:r>
            <a:r>
              <a:rPr lang="en-US" b="1" dirty="0"/>
              <a:t>H</a:t>
            </a:r>
            <a:r>
              <a:rPr lang="en-US" dirty="0"/>
              <a:t>ypertext </a:t>
            </a:r>
            <a:r>
              <a:rPr lang="en-US" b="1" dirty="0"/>
              <a:t>P</a:t>
            </a:r>
            <a:r>
              <a:rPr lang="en-US" dirty="0"/>
              <a:t>reprocessor</a:t>
            </a:r>
          </a:p>
          <a:p>
            <a:r>
              <a:rPr lang="en-US" dirty="0"/>
              <a:t>PHP is </a:t>
            </a:r>
            <a:r>
              <a:rPr lang="en-US" dirty="0">
                <a:solidFill>
                  <a:srgbClr val="FF0000"/>
                </a:solidFill>
              </a:rPr>
              <a:t>a server-side </a:t>
            </a:r>
            <a:r>
              <a:rPr lang="en-US" dirty="0"/>
              <a:t>scripting language, </a:t>
            </a:r>
          </a:p>
          <a:p>
            <a:r>
              <a:rPr lang="en-US" dirty="0"/>
              <a:t>PHP scripts are </a:t>
            </a:r>
            <a:r>
              <a:rPr lang="en-US" dirty="0">
                <a:solidFill>
                  <a:srgbClr val="FF0000"/>
                </a:solidFill>
              </a:rPr>
              <a:t>executed on the server</a:t>
            </a:r>
          </a:p>
          <a:p>
            <a:r>
              <a:rPr lang="en-US" dirty="0"/>
              <a:t>PHP supports many databases (</a:t>
            </a:r>
            <a:r>
              <a:rPr lang="en-US" dirty="0">
                <a:solidFill>
                  <a:srgbClr val="FF0000"/>
                </a:solidFill>
              </a:rPr>
              <a:t>MySQL</a:t>
            </a:r>
            <a:r>
              <a:rPr lang="en-US" dirty="0"/>
              <a:t>, Informix, Oracle, Sybase, Solid, PostgreSQL, Generic ODBC, etc.)</a:t>
            </a:r>
          </a:p>
          <a:p>
            <a:r>
              <a:rPr lang="en-US" dirty="0"/>
              <a:t>PHP is an </a:t>
            </a:r>
            <a:r>
              <a:rPr lang="en-US" dirty="0">
                <a:solidFill>
                  <a:srgbClr val="FF0000"/>
                </a:solidFill>
              </a:rPr>
              <a:t>open source </a:t>
            </a:r>
            <a:r>
              <a:rPr lang="en-US" dirty="0"/>
              <a:t>software</a:t>
            </a:r>
          </a:p>
          <a:p>
            <a:r>
              <a:rPr lang="en-US" dirty="0"/>
              <a:t>PHP </a:t>
            </a:r>
            <a:r>
              <a:rPr lang="en-US" dirty="0">
                <a:solidFill>
                  <a:srgbClr val="FF0000"/>
                </a:solidFill>
              </a:rPr>
              <a:t>is free to download </a:t>
            </a:r>
            <a:r>
              <a:rPr lang="en-US" dirty="0"/>
              <a:t>and use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Why PHP?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runs on different </a:t>
            </a:r>
            <a:r>
              <a:rPr lang="en-US" dirty="0">
                <a:solidFill>
                  <a:srgbClr val="FF0000"/>
                </a:solidFill>
              </a:rPr>
              <a:t>platforms</a:t>
            </a:r>
            <a:r>
              <a:rPr lang="en-US" dirty="0"/>
              <a:t> (Windows, Linux, Unix, etc.)</a:t>
            </a:r>
          </a:p>
          <a:p>
            <a:r>
              <a:rPr lang="en-US" dirty="0"/>
              <a:t>PHP is compatible with almost all servers used today (</a:t>
            </a:r>
            <a:r>
              <a:rPr lang="en-US" dirty="0">
                <a:solidFill>
                  <a:srgbClr val="FF0000"/>
                </a:solidFill>
              </a:rPr>
              <a:t>Apache</a:t>
            </a:r>
            <a:r>
              <a:rPr lang="en-US" dirty="0"/>
              <a:t>, IIS, etc.)</a:t>
            </a:r>
          </a:p>
          <a:p>
            <a:r>
              <a:rPr lang="en-US" dirty="0"/>
              <a:t>PHP is </a:t>
            </a:r>
            <a:r>
              <a:rPr lang="en-US" dirty="0">
                <a:solidFill>
                  <a:srgbClr val="FF0000"/>
                </a:solidFill>
              </a:rPr>
              <a:t>FREE to download </a:t>
            </a:r>
            <a:r>
              <a:rPr lang="en-US" dirty="0"/>
              <a:t>from the official PHP resource: </a:t>
            </a:r>
            <a:r>
              <a:rPr lang="en-US" dirty="0">
                <a:hlinkClick r:id="rId2"/>
              </a:rPr>
              <a:t>www.php.net</a:t>
            </a:r>
            <a:endParaRPr lang="en-US" dirty="0"/>
          </a:p>
          <a:p>
            <a:r>
              <a:rPr lang="en-US" dirty="0"/>
              <a:t>PHP is easy to learn and </a:t>
            </a:r>
            <a:r>
              <a:rPr lang="en-US" dirty="0">
                <a:solidFill>
                  <a:srgbClr val="FF0000"/>
                </a:solidFill>
              </a:rPr>
              <a:t>runs efficiently </a:t>
            </a:r>
            <a:r>
              <a:rPr lang="en-US" dirty="0"/>
              <a:t>on the server side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What is a PHP File?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files can contain </a:t>
            </a:r>
            <a:r>
              <a:rPr lang="en-US" dirty="0">
                <a:solidFill>
                  <a:srgbClr val="FF0000"/>
                </a:solidFill>
              </a:rPr>
              <a:t>text, HTML tags and scripts</a:t>
            </a:r>
          </a:p>
          <a:p>
            <a:r>
              <a:rPr lang="en-US" dirty="0"/>
              <a:t>PHP files are returned to the browser as </a:t>
            </a:r>
            <a:r>
              <a:rPr lang="en-US" dirty="0">
                <a:solidFill>
                  <a:srgbClr val="FF0000"/>
                </a:solidFill>
              </a:rPr>
              <a:t>plain HTML </a:t>
            </a:r>
          </a:p>
          <a:p>
            <a:r>
              <a:rPr lang="en-US" dirty="0"/>
              <a:t>PHP files have a file extension of </a:t>
            </a:r>
            <a:r>
              <a:rPr lang="en-US" dirty="0">
                <a:solidFill>
                  <a:srgbClr val="FF0000"/>
                </a:solidFill>
              </a:rPr>
              <a:t>".php", ".php5", or ".</a:t>
            </a:r>
            <a:r>
              <a:rPr lang="en-US" dirty="0" err="1">
                <a:solidFill>
                  <a:srgbClr val="FF0000"/>
                </a:solidFill>
              </a:rPr>
              <a:t>phtm</a:t>
            </a:r>
            <a:endParaRPr lang="en-US" dirty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62200" y="4655653"/>
            <a:ext cx="7848600" cy="19050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request</a:t>
            </a:r>
            <a:r>
              <a:rPr lang="en-US" sz="2400" dirty="0"/>
              <a:t> of </a:t>
            </a:r>
            <a:r>
              <a:rPr lang="en-US" sz="2400" dirty="0">
                <a:solidFill>
                  <a:srgbClr val="FF0000"/>
                </a:solidFill>
              </a:rPr>
              <a:t>.php file </a:t>
            </a:r>
            <a:r>
              <a:rPr lang="en-US" sz="2400" dirty="0"/>
              <a:t>is sent to a web server, which directs the request to the </a:t>
            </a:r>
            <a:r>
              <a:rPr lang="en-US" sz="2400" dirty="0">
                <a:solidFill>
                  <a:srgbClr val="FF0000"/>
                </a:solidFill>
              </a:rPr>
              <a:t>PHP interpreter</a:t>
            </a:r>
            <a:r>
              <a:rPr lang="en-US" sz="2400" dirty="0"/>
              <a:t>. </a:t>
            </a:r>
          </a:p>
          <a:p>
            <a:r>
              <a:rPr lang="en-US" sz="2400" dirty="0"/>
              <a:t>the PHP interpreter </a:t>
            </a:r>
            <a:r>
              <a:rPr lang="en-US" sz="2400" dirty="0">
                <a:solidFill>
                  <a:srgbClr val="FF0000"/>
                </a:solidFill>
              </a:rPr>
              <a:t>processes</a:t>
            </a:r>
            <a:r>
              <a:rPr lang="en-US" sz="2400" dirty="0"/>
              <a:t> the page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delivers </a:t>
            </a:r>
            <a:r>
              <a:rPr lang="en-US" sz="2400" dirty="0"/>
              <a:t>a web page to the </a:t>
            </a:r>
            <a:r>
              <a:rPr lang="en-US" sz="2400" dirty="0">
                <a:solidFill>
                  <a:srgbClr val="FF0000"/>
                </a:solidFill>
              </a:rPr>
              <a:t>web server</a:t>
            </a:r>
            <a:r>
              <a:rPr lang="en-US" sz="2400" dirty="0"/>
              <a:t> to return to the browser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8616" y="1539814"/>
            <a:ext cx="4374768" cy="289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42DBC5-5A85-8AA0-D565-BD6EB796EFB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/>
                </a:solidFill>
              </a:rPr>
              <a:t>How PHP Works?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Installing Web Server and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 a </a:t>
            </a:r>
            <a:r>
              <a:rPr lang="en-US" dirty="0">
                <a:solidFill>
                  <a:srgbClr val="FF0000"/>
                </a:solidFill>
              </a:rPr>
              <a:t>package</a:t>
            </a:r>
            <a:r>
              <a:rPr lang="en-US" dirty="0"/>
              <a:t> for installing web server and PHP called </a:t>
            </a:r>
            <a:r>
              <a:rPr lang="en-US" dirty="0">
                <a:solidFill>
                  <a:srgbClr val="FF0000"/>
                </a:solidFill>
              </a:rPr>
              <a:t>XAMPP.</a:t>
            </a:r>
          </a:p>
          <a:p>
            <a:r>
              <a:rPr lang="en-US" b="1" dirty="0">
                <a:solidFill>
                  <a:srgbClr val="FF0000"/>
                </a:solidFill>
              </a:rPr>
              <a:t>XAMPP </a:t>
            </a:r>
            <a:r>
              <a:rPr lang="en-US" b="1" dirty="0"/>
              <a:t>includes: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Apache </a:t>
            </a:r>
            <a:r>
              <a:rPr lang="en-US" sz="2800" dirty="0"/>
              <a:t>(IPv6 enabled) + OpenSSL</a:t>
            </a:r>
          </a:p>
          <a:p>
            <a:pPr lvl="1"/>
            <a:r>
              <a:rPr lang="en-US" sz="2800" dirty="0"/>
              <a:t>MySQL + PBXT engine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PHP</a:t>
            </a:r>
          </a:p>
          <a:p>
            <a:pPr lvl="1"/>
            <a:r>
              <a:rPr lang="en-US" sz="2800" dirty="0"/>
              <a:t>phpMyAdmin</a:t>
            </a:r>
          </a:p>
          <a:p>
            <a:pPr lvl="1"/>
            <a:r>
              <a:rPr lang="en-US" sz="2800" dirty="0"/>
              <a:t>Perl</a:t>
            </a:r>
          </a:p>
          <a:p>
            <a:pPr lvl="1"/>
            <a:r>
              <a:rPr lang="en-US" sz="2800" dirty="0"/>
              <a:t>FileZilla FTP Server</a:t>
            </a:r>
          </a:p>
          <a:p>
            <a:pPr lvl="1"/>
            <a:r>
              <a:rPr lang="en-US" sz="2800" dirty="0"/>
              <a:t>Mercury Mail Transport System</a:t>
            </a:r>
          </a:p>
          <a:p>
            <a:pPr lvl="1"/>
            <a:endParaRPr lang="en-US" sz="2200" dirty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6736</TotalTime>
  <Words>2512</Words>
  <Application>Microsoft Office PowerPoint</Application>
  <PresentationFormat>Widescreen</PresentationFormat>
  <Paragraphs>383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Segoe UI</vt:lpstr>
      <vt:lpstr>Times New Roman</vt:lpstr>
      <vt:lpstr>Verdana</vt:lpstr>
      <vt:lpstr>Office Theme</vt:lpstr>
      <vt:lpstr>   Lab 3 : PHP</vt:lpstr>
      <vt:lpstr>Scripting Language</vt:lpstr>
      <vt:lpstr>Types of scripting language</vt:lpstr>
      <vt:lpstr>PHP</vt:lpstr>
      <vt:lpstr>What is PHP?</vt:lpstr>
      <vt:lpstr>Why PHP?</vt:lpstr>
      <vt:lpstr>What is a PHP File?</vt:lpstr>
      <vt:lpstr>PowerPoint Presentation</vt:lpstr>
      <vt:lpstr>Installing Web Server and PHP</vt:lpstr>
      <vt:lpstr>Basic PHP Syntax</vt:lpstr>
      <vt:lpstr>Variables in PHP</vt:lpstr>
      <vt:lpstr>Variables in PHP</vt:lpstr>
      <vt:lpstr>PHP strings and operators</vt:lpstr>
      <vt:lpstr>PHP If...Else Statement</vt:lpstr>
      <vt:lpstr>PHP Switch Statement</vt:lpstr>
      <vt:lpstr>PHP Loops</vt:lpstr>
      <vt:lpstr>PHP Functions</vt:lpstr>
      <vt:lpstr>PHP Variadic Functions</vt:lpstr>
      <vt:lpstr>PHP Arrays</vt:lpstr>
      <vt:lpstr>PHP OOP - Classes and Objects</vt:lpstr>
      <vt:lpstr>PHP OOP – Constructor/Destructor</vt:lpstr>
      <vt:lpstr>PHP OOP – Inheritance</vt:lpstr>
      <vt:lpstr>PHP OOP – Inheritance</vt:lpstr>
      <vt:lpstr>PHP OOP – Abstract Classes</vt:lpstr>
      <vt:lpstr>PHP OOP – Interfaces</vt:lpstr>
      <vt:lpstr>PHP OOP – Traits</vt:lpstr>
      <vt:lpstr>PHP OOP – Statics</vt:lpstr>
      <vt:lpstr>PHP OOP – Namespaces</vt:lpstr>
      <vt:lpstr>PHP OOP – Include/Require</vt:lpstr>
      <vt:lpstr>PHP Form Handling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Microsoft Office User</dc:creator>
  <cp:lastModifiedBy>Kazi Saeed Alam</cp:lastModifiedBy>
  <cp:revision>81</cp:revision>
  <dcterms:created xsi:type="dcterms:W3CDTF">2022-05-28T04:31:37Z</dcterms:created>
  <dcterms:modified xsi:type="dcterms:W3CDTF">2024-01-28T06:08:06Z</dcterms:modified>
</cp:coreProperties>
</file>