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B4EB9E-120A-45B7-8F09-B437FAF9C04A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559B44-9CBE-41BF-B1BE-3BDECCA2A4E0}" type="slidenum">
              <a:rPr b="0" lang="en-CA" sz="1200" spc="-1" strike="noStrike"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95FA1E-0967-4633-AA92-B375A6BBEECF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7F6677-9198-49C5-88E2-4F53108D4618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8E5768-59BA-4C5A-A3B8-10177F0E6C68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EB9FA6-33AA-45BA-8440-5319DAD8A8F1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40DB4F-ED96-4FB9-AFCA-3DBEC0AA09DE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61B1FA-0BCF-4F2B-A577-C04FCA943B29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5C0435-6D09-4424-A8B2-E991B23B0AAD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9064B1-BE5E-4358-AE24-051140DAE7D8}" type="slidenum">
              <a:rPr b="0" lang="en-CA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7AB3465-8527-44E8-B713-2757F4AEA888}" type="slidenum">
              <a:rPr b="0" lang="en-CA" sz="1200" spc="-1" strike="noStrike">
                <a:solidFill>
                  <a:srgbClr val="8b8b8b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F5F978-71FA-4C84-AC3A-AF777B6E06FD}" type="slidenum">
              <a:rPr b="0" lang="en-CA" sz="1200" spc="-1" strike="noStrike">
                <a:solidFill>
                  <a:srgbClr val="8b8b8b"/>
                </a:solidFill>
                <a:latin typeface="Tahom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training/testing/unit-testing/local-unit-tests.html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junit.sourceforge.net/javadoc/org/junit/Assert.html" TargetMode="External"/><Relationship Id="rId2" Type="http://schemas.openxmlformats.org/officeDocument/2006/relationships/hyperlink" Target="http://junit.sourceforge.net/javadoc/org/junit/Assert.html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junit.sourceforge.net/javadoc/" TargetMode="External"/><Relationship Id="rId2" Type="http://schemas.openxmlformats.org/officeDocument/2006/relationships/hyperlink" Target="http://junit.sourceforge.net/javadoc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Unit Testing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411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Android testing framework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09480" y="1706400"/>
            <a:ext cx="8229240" cy="438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Android provides a framework for writing automated unit tests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Based on the popular JUnit unit testing framework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There are two types of Android unit tests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Local Unit Tests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These tests depend only on standard Java classes, and so can be run on the development computer instead of on an Android device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You will create local unit tests for the Family Map Server project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Instrumented Unit Tests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These tests depend on Android-specific classes, and so must be run on an Android device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Android local unit tests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52280" y="1600200"/>
            <a:ext cx="90673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Official Documentation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run on the development computer without a device or emulator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Module’s primary source code is located in the folder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&lt;module&gt;/src/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main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/java/&lt;package&gt;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Local unit test code is located in the folder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&lt;module&gt;/src/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test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/java/&lt;package&gt;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Android local unit tests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 classes are just regular classes (no special superclass)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 methods may have any name (need not be test*), but must have the @Test annotation on them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Common initialization code can be placed in a method (any name) with the @Before annotation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Common cleanup code can be placed in a method (any name) with the @After annotation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JUnit </a:t>
            </a:r>
            <a:r>
              <a:rPr b="0" lang="en-US" sz="4000" spc="-1" strike="noStrike">
                <a:solidFill>
                  <a:srgbClr val="000000"/>
                </a:solidFill>
                <a:latin typeface="Courier New"/>
              </a:rPr>
              <a:t>assert*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methods to implement test cases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JUnit 4 Assert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Method Documentation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Running local unit tests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(from Android Studio)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device or emulator is needed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run a single test class, in the “Project” tool window right-click on a test class name, and select “Run Tests” or “Debug Tests”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run all of your local unit tests, right-click on the “test/java” folder, and select “Run All Tests” or “Debug All Tests”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JUnit 4 unit testing framework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JUnit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4 Documentation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JUnit 4 annotations to mark test methods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9" name="Table 3"/>
          <p:cNvGraphicFramePr/>
          <p:nvPr/>
        </p:nvGraphicFramePr>
        <p:xfrm>
          <a:off x="457200" y="2484000"/>
          <a:ext cx="8229240" cy="3600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Annotation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@Test public void method()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annotation @Test identifies that a method is a test method.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@Before public void method()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Will execute the method before each test. This method can prepare the test environment (e.g. read input data, initialize the class).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@After public void method()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Will execute the method after each test. This method can cleanup the test environment (e.g. delete temporary data, restore defaults).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JUnit 4 unit testing framework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JUnit 4 annotations to mark test methods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609480" y="1981080"/>
          <a:ext cx="7314840" cy="411444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313920"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Annotation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</a:tr>
              <a:tr h="1640520"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@BeforeClass public void method()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Will execute the method once, before the start of all tests. This can be used to perform time intensive activities, for example to connect to a database.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</a:tr>
              <a:tr h="1640520"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@AfterClass public void method()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Will execute the method once, after all tests have finished. This can be used to perform clean-up activities, for example to disconnect from a database.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</a:tr>
              <a:tr h="579240"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@Test (expected = Exception.class)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Fails, if the method does not throw the named exception.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</a:tr>
              <a:tr h="579240"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@Test(timeout=100)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  <a:tc>
                  <a:txBody>
                    <a:bodyPr lIns="48600" rIns="48600" tIns="24120" bIns="24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Fails, if the method takes longer than 100 milliseconds.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48600" marR="486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Database Unit Tests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writing unit tests for your database code, there are additional things to think about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unit test should start with a pristine database so prior tests have no effect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re-create tables before each test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Or, you can “rollback” the effects of each test so they are undone and don’t affect later tests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F-22 Raptor Fighter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914400" y="1448640"/>
            <a:ext cx="7238520" cy="482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-10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F-22 Raptor Fighter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33520" y="762120"/>
            <a:ext cx="8229240" cy="144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Manufactured by Lockheed Martin &amp; Boeing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many parts does the F-22 have?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0" y="1893960"/>
            <a:ext cx="9143640" cy="462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F-22 Raptor Fighter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990720"/>
            <a:ext cx="8229240" cy="320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would happen if Lockheed assembled an F-22 with "untested" parts (i.e., parts that were built but never verified)?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wouldn't work, and in all likelihood you would never be able to make it work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Cheaper and easier to just start over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685800" y="4267080"/>
            <a:ext cx="3123720" cy="208116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"/>
          <p:cNvPicPr/>
          <p:nvPr/>
        </p:nvPicPr>
        <p:blipFill>
          <a:blip r:embed="rId2"/>
          <a:stretch/>
        </p:blipFill>
        <p:spPr>
          <a:xfrm>
            <a:off x="4191120" y="4191120"/>
            <a:ext cx="4388040" cy="222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Managing implementation complexity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Individual parts should be verified before being integrated with other parts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Integrated subsystems should also be verified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adding a new part breaks the system, the problem must be related to the recently added part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Track down the problem and fix it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ultimately leads to a complete system that works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approaches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to programming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523880"/>
            <a:ext cx="7848360" cy="449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Approach #1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"I wrote ALL of the code, but when I tried to compile and run it, nothing seemed to work!“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Approach #2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a little code (e.g., a method or small class)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a little more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Integrate the two verified pieces of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Unit testing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85800" y="121932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Large programs consist of many smaller pieces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Classes, methods, packages, etc.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"Unit" is a generic term for these smaller pieces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important types of software testing are: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Unit Testing (test units in isolation)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Integration Testing (test integrated units)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System Testing (test entire system that is fully integrated)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Unit Testing is done to test the smaller pieces in isolation before they are combined with other pieces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Usually done by the developers who write the code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unit tests do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1371600"/>
            <a:ext cx="7772040" cy="441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Unit tests create objects, call methods, and verify that the returned results are correct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Actual results vs. Expected results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Unit tests should be automated so that they can be run frequently (many times a day) to ensure that changes, additions, bug fixes, etc. have not broken the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Regression testing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Notifies you when changes have introduced bugs, and helps to avoid destabilizing the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Test driver program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5800" y="1020600"/>
            <a:ext cx="7772040" cy="533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tests are run by a "test driver", which is a program that just runs all of the unit test cases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must be easy to add new tests to the test driver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After running the test cases, the test driver either tells you that everything worked, or gives you a list of tests that failed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Little or no manual labor required to run tests and check the results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11479</TotalTime>
  <Application>LibreOffice/6.0.7.3$Linux_X86_64 LibreOffice_project/00m0$Build-3</Application>
  <Words>1174</Words>
  <Paragraphs>158</Paragraphs>
  <Company>Computer Science Department, Brigham Young Univ.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2002-08-28T22:37:45Z</dcterms:created>
  <dc:creator>Ken Rodham</dc:creator>
  <dc:description/>
  <dc:language>en-CA</dc:language>
  <cp:lastModifiedBy/>
  <dcterms:modified xsi:type="dcterms:W3CDTF">2021-11-17T09:51:29Z</dcterms:modified>
  <cp:revision>2080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Computer Science Department, Brigham Young Univ.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