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8"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66.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9.png"/><Relationship Id="rId7"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36.svg"/><Relationship Id="rId2" Type="http://schemas.openxmlformats.org/officeDocument/2006/relationships/image" Target="../media/image29.svg"/><Relationship Id="rId1" Type="http://schemas.openxmlformats.org/officeDocument/2006/relationships/image" Target="../media/image11.png"/><Relationship Id="rId6" Type="http://schemas.openxmlformats.org/officeDocument/2006/relationships/image" Target="../media/image32.svg"/><Relationship Id="rId11" Type="http://schemas.openxmlformats.org/officeDocument/2006/relationships/image" Target="../media/image35.png"/><Relationship Id="rId5" Type="http://schemas.openxmlformats.org/officeDocument/2006/relationships/image" Target="../media/image31.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27.png"/></Relationships>
</file>

<file path=ppt/diagrams/_rels/data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6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9.png"/><Relationship Id="rId7"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36.svg"/><Relationship Id="rId2" Type="http://schemas.openxmlformats.org/officeDocument/2006/relationships/image" Target="../media/image29.svg"/><Relationship Id="rId1" Type="http://schemas.openxmlformats.org/officeDocument/2006/relationships/image" Target="../media/image11.png"/><Relationship Id="rId6" Type="http://schemas.openxmlformats.org/officeDocument/2006/relationships/image" Target="../media/image32.svg"/><Relationship Id="rId11" Type="http://schemas.openxmlformats.org/officeDocument/2006/relationships/image" Target="../media/image35.png"/><Relationship Id="rId5" Type="http://schemas.openxmlformats.org/officeDocument/2006/relationships/image" Target="../media/image31.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27.png"/></Relationships>
</file>

<file path=ppt/diagrams/_rels/drawing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85242-8C0F-43AD-95DC-E05B6088E37E}"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27ECE82C-2FA9-494D-9A06-457BB4893FD8}">
      <dgm:prSet/>
      <dgm:spPr/>
      <dgm:t>
        <a:bodyPr/>
        <a:lstStyle/>
        <a:p>
          <a:r>
            <a:rPr lang="en-US"/>
            <a:t>Integration testing is a type of software testing where components of the software are gradually integrated and then tested as a unified group.</a:t>
          </a:r>
        </a:p>
      </dgm:t>
    </dgm:pt>
    <dgm:pt modelId="{B9CA880C-65DA-406D-B3C8-D8DB18DAAE68}" type="parTrans" cxnId="{211E591E-1C7B-44C8-99C0-3D5BB8F3E06C}">
      <dgm:prSet/>
      <dgm:spPr/>
      <dgm:t>
        <a:bodyPr/>
        <a:lstStyle/>
        <a:p>
          <a:endParaRPr lang="en-US"/>
        </a:p>
      </dgm:t>
    </dgm:pt>
    <dgm:pt modelId="{116F10AC-1088-4588-827D-FA4478B0DBEB}" type="sibTrans" cxnId="{211E591E-1C7B-44C8-99C0-3D5BB8F3E06C}">
      <dgm:prSet/>
      <dgm:spPr/>
      <dgm:t>
        <a:bodyPr/>
        <a:lstStyle/>
        <a:p>
          <a:endParaRPr lang="en-US"/>
        </a:p>
      </dgm:t>
    </dgm:pt>
    <dgm:pt modelId="{BB0DED23-23A9-4A90-BCE2-EE409381A947}">
      <dgm:prSet/>
      <dgm:spPr/>
      <dgm:t>
        <a:bodyPr/>
        <a:lstStyle/>
        <a:p>
          <a:r>
            <a:rPr lang="en-US"/>
            <a:t>Usually, these components are already working well individually, but they may break when integrated with other components. With integration testing, testers want to find defects that surface due to code conflicts between software modules when they are integrated with each other.</a:t>
          </a:r>
        </a:p>
      </dgm:t>
    </dgm:pt>
    <dgm:pt modelId="{039D9FFD-5289-4EC8-9BFE-ECAC320D50A4}" type="parTrans" cxnId="{A7F5D5F3-7D56-41E4-80C7-16E1D0E00197}">
      <dgm:prSet/>
      <dgm:spPr/>
      <dgm:t>
        <a:bodyPr/>
        <a:lstStyle/>
        <a:p>
          <a:endParaRPr lang="en-US"/>
        </a:p>
      </dgm:t>
    </dgm:pt>
    <dgm:pt modelId="{8D9327F1-AAC7-46EB-BAAE-085B384A1BEC}" type="sibTrans" cxnId="{A7F5D5F3-7D56-41E4-80C7-16E1D0E00197}">
      <dgm:prSet/>
      <dgm:spPr/>
      <dgm:t>
        <a:bodyPr/>
        <a:lstStyle/>
        <a:p>
          <a:endParaRPr lang="en-US"/>
        </a:p>
      </dgm:t>
    </dgm:pt>
    <dgm:pt modelId="{E120449B-FA7B-4904-83EE-4BC23ACA2D1B}" type="pres">
      <dgm:prSet presAssocID="{D2285242-8C0F-43AD-95DC-E05B6088E37E}" presName="hierChild1" presStyleCnt="0">
        <dgm:presLayoutVars>
          <dgm:chPref val="1"/>
          <dgm:dir/>
          <dgm:animOne val="branch"/>
          <dgm:animLvl val="lvl"/>
          <dgm:resizeHandles/>
        </dgm:presLayoutVars>
      </dgm:prSet>
      <dgm:spPr/>
    </dgm:pt>
    <dgm:pt modelId="{2DC33837-E826-49DA-8F71-8AF5279A235C}" type="pres">
      <dgm:prSet presAssocID="{27ECE82C-2FA9-494D-9A06-457BB4893FD8}" presName="hierRoot1" presStyleCnt="0"/>
      <dgm:spPr/>
    </dgm:pt>
    <dgm:pt modelId="{79917DF9-1518-4721-AB55-AE5FFFD6FDD9}" type="pres">
      <dgm:prSet presAssocID="{27ECE82C-2FA9-494D-9A06-457BB4893FD8}" presName="composite" presStyleCnt="0"/>
      <dgm:spPr/>
    </dgm:pt>
    <dgm:pt modelId="{7C78F625-E90F-44B2-BFB8-FD85565574E1}" type="pres">
      <dgm:prSet presAssocID="{27ECE82C-2FA9-494D-9A06-457BB4893FD8}" presName="background" presStyleLbl="node0" presStyleIdx="0" presStyleCnt="2"/>
      <dgm:spPr/>
    </dgm:pt>
    <dgm:pt modelId="{59C4F4FD-A846-4979-BB02-7771F1388DE7}" type="pres">
      <dgm:prSet presAssocID="{27ECE82C-2FA9-494D-9A06-457BB4893FD8}" presName="text" presStyleLbl="fgAcc0" presStyleIdx="0" presStyleCnt="2">
        <dgm:presLayoutVars>
          <dgm:chPref val="3"/>
        </dgm:presLayoutVars>
      </dgm:prSet>
      <dgm:spPr/>
    </dgm:pt>
    <dgm:pt modelId="{2078BA67-51BA-4536-9AEF-E60A97DCB8B4}" type="pres">
      <dgm:prSet presAssocID="{27ECE82C-2FA9-494D-9A06-457BB4893FD8}" presName="hierChild2" presStyleCnt="0"/>
      <dgm:spPr/>
    </dgm:pt>
    <dgm:pt modelId="{AB8A2EE1-74C7-47C0-8DBD-F4665ADAFB67}" type="pres">
      <dgm:prSet presAssocID="{BB0DED23-23A9-4A90-BCE2-EE409381A947}" presName="hierRoot1" presStyleCnt="0"/>
      <dgm:spPr/>
    </dgm:pt>
    <dgm:pt modelId="{14FB7928-41B1-4332-9244-F05E118AF943}" type="pres">
      <dgm:prSet presAssocID="{BB0DED23-23A9-4A90-BCE2-EE409381A947}" presName="composite" presStyleCnt="0"/>
      <dgm:spPr/>
    </dgm:pt>
    <dgm:pt modelId="{93F0312D-538C-4D49-88B9-56A7F69D75F9}" type="pres">
      <dgm:prSet presAssocID="{BB0DED23-23A9-4A90-BCE2-EE409381A947}" presName="background" presStyleLbl="node0" presStyleIdx="1" presStyleCnt="2"/>
      <dgm:spPr/>
    </dgm:pt>
    <dgm:pt modelId="{931D8098-B4B4-40C5-AB31-6096B31CFC59}" type="pres">
      <dgm:prSet presAssocID="{BB0DED23-23A9-4A90-BCE2-EE409381A947}" presName="text" presStyleLbl="fgAcc0" presStyleIdx="1" presStyleCnt="2">
        <dgm:presLayoutVars>
          <dgm:chPref val="3"/>
        </dgm:presLayoutVars>
      </dgm:prSet>
      <dgm:spPr/>
    </dgm:pt>
    <dgm:pt modelId="{15E567CC-A78C-4622-AC06-71AD97E4646D}" type="pres">
      <dgm:prSet presAssocID="{BB0DED23-23A9-4A90-BCE2-EE409381A947}" presName="hierChild2" presStyleCnt="0"/>
      <dgm:spPr/>
    </dgm:pt>
  </dgm:ptLst>
  <dgm:cxnLst>
    <dgm:cxn modelId="{211E591E-1C7B-44C8-99C0-3D5BB8F3E06C}" srcId="{D2285242-8C0F-43AD-95DC-E05B6088E37E}" destId="{27ECE82C-2FA9-494D-9A06-457BB4893FD8}" srcOrd="0" destOrd="0" parTransId="{B9CA880C-65DA-406D-B3C8-D8DB18DAAE68}" sibTransId="{116F10AC-1088-4588-827D-FA4478B0DBEB}"/>
    <dgm:cxn modelId="{1304EF20-BD9C-4428-8C25-B808A35D2065}" type="presOf" srcId="{BB0DED23-23A9-4A90-BCE2-EE409381A947}" destId="{931D8098-B4B4-40C5-AB31-6096B31CFC59}" srcOrd="0" destOrd="0" presId="urn:microsoft.com/office/officeart/2005/8/layout/hierarchy1"/>
    <dgm:cxn modelId="{8123879A-1B9C-4C61-82EA-B53516BE3B12}" type="presOf" srcId="{27ECE82C-2FA9-494D-9A06-457BB4893FD8}" destId="{59C4F4FD-A846-4979-BB02-7771F1388DE7}" srcOrd="0" destOrd="0" presId="urn:microsoft.com/office/officeart/2005/8/layout/hierarchy1"/>
    <dgm:cxn modelId="{F655C9D0-ACB8-4F98-B73D-B8392140D17F}" type="presOf" srcId="{D2285242-8C0F-43AD-95DC-E05B6088E37E}" destId="{E120449B-FA7B-4904-83EE-4BC23ACA2D1B}" srcOrd="0" destOrd="0" presId="urn:microsoft.com/office/officeart/2005/8/layout/hierarchy1"/>
    <dgm:cxn modelId="{A7F5D5F3-7D56-41E4-80C7-16E1D0E00197}" srcId="{D2285242-8C0F-43AD-95DC-E05B6088E37E}" destId="{BB0DED23-23A9-4A90-BCE2-EE409381A947}" srcOrd="1" destOrd="0" parTransId="{039D9FFD-5289-4EC8-9BFE-ECAC320D50A4}" sibTransId="{8D9327F1-AAC7-46EB-BAAE-085B384A1BEC}"/>
    <dgm:cxn modelId="{4980147F-3A27-45E3-B0D5-49A0D766625C}" type="presParOf" srcId="{E120449B-FA7B-4904-83EE-4BC23ACA2D1B}" destId="{2DC33837-E826-49DA-8F71-8AF5279A235C}" srcOrd="0" destOrd="0" presId="urn:microsoft.com/office/officeart/2005/8/layout/hierarchy1"/>
    <dgm:cxn modelId="{98313BB9-CEBA-47A1-806F-D06D64FE13CD}" type="presParOf" srcId="{2DC33837-E826-49DA-8F71-8AF5279A235C}" destId="{79917DF9-1518-4721-AB55-AE5FFFD6FDD9}" srcOrd="0" destOrd="0" presId="urn:microsoft.com/office/officeart/2005/8/layout/hierarchy1"/>
    <dgm:cxn modelId="{C3C20176-7D44-41CD-B248-43646CD4E5FC}" type="presParOf" srcId="{79917DF9-1518-4721-AB55-AE5FFFD6FDD9}" destId="{7C78F625-E90F-44B2-BFB8-FD85565574E1}" srcOrd="0" destOrd="0" presId="urn:microsoft.com/office/officeart/2005/8/layout/hierarchy1"/>
    <dgm:cxn modelId="{5753EF9B-3CCA-4C94-83A3-BC3A1A68083C}" type="presParOf" srcId="{79917DF9-1518-4721-AB55-AE5FFFD6FDD9}" destId="{59C4F4FD-A846-4979-BB02-7771F1388DE7}" srcOrd="1" destOrd="0" presId="urn:microsoft.com/office/officeart/2005/8/layout/hierarchy1"/>
    <dgm:cxn modelId="{7E2C4287-1C04-40AA-8F7E-A21F052DC7AF}" type="presParOf" srcId="{2DC33837-E826-49DA-8F71-8AF5279A235C}" destId="{2078BA67-51BA-4536-9AEF-E60A97DCB8B4}" srcOrd="1" destOrd="0" presId="urn:microsoft.com/office/officeart/2005/8/layout/hierarchy1"/>
    <dgm:cxn modelId="{15FB08FB-A99F-4FDD-942C-FF06D23FD059}" type="presParOf" srcId="{E120449B-FA7B-4904-83EE-4BC23ACA2D1B}" destId="{AB8A2EE1-74C7-47C0-8DBD-F4665ADAFB67}" srcOrd="1" destOrd="0" presId="urn:microsoft.com/office/officeart/2005/8/layout/hierarchy1"/>
    <dgm:cxn modelId="{946A2048-AC20-41CD-8EF2-131AA7971688}" type="presParOf" srcId="{AB8A2EE1-74C7-47C0-8DBD-F4665ADAFB67}" destId="{14FB7928-41B1-4332-9244-F05E118AF943}" srcOrd="0" destOrd="0" presId="urn:microsoft.com/office/officeart/2005/8/layout/hierarchy1"/>
    <dgm:cxn modelId="{ECDC3FF7-1FF2-4D0F-846F-ACD1A5EF8093}" type="presParOf" srcId="{14FB7928-41B1-4332-9244-F05E118AF943}" destId="{93F0312D-538C-4D49-88B9-56A7F69D75F9}" srcOrd="0" destOrd="0" presId="urn:microsoft.com/office/officeart/2005/8/layout/hierarchy1"/>
    <dgm:cxn modelId="{EFA9FE78-F64A-4270-8AE1-BA895E84DB3C}" type="presParOf" srcId="{14FB7928-41B1-4332-9244-F05E118AF943}" destId="{931D8098-B4B4-40C5-AB31-6096B31CFC59}" srcOrd="1" destOrd="0" presId="urn:microsoft.com/office/officeart/2005/8/layout/hierarchy1"/>
    <dgm:cxn modelId="{0935618D-8604-4BC2-ADCA-B6D83CAC7906}" type="presParOf" srcId="{AB8A2EE1-74C7-47C0-8DBD-F4665ADAFB67}" destId="{15E567CC-A78C-4622-AC06-71AD97E464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473F70-61EB-4F3E-A06E-6FC1616304D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354A471-3F43-48E9-8F39-D0BB5A09C3A8}">
      <dgm:prSet/>
      <dgm:spPr/>
      <dgm:t>
        <a:bodyPr/>
        <a:lstStyle/>
        <a:p>
          <a:r>
            <a:rPr lang="en-US"/>
            <a:t>The critical functionalities are primarily concentrated in the higher-level components</a:t>
          </a:r>
        </a:p>
      </dgm:t>
    </dgm:pt>
    <dgm:pt modelId="{A40847BC-CCD3-4FE3-B0FE-96AB7464E8C8}" type="parTrans" cxnId="{D47DCA52-FDE7-4CB8-A001-6E7884975AE6}">
      <dgm:prSet/>
      <dgm:spPr/>
      <dgm:t>
        <a:bodyPr/>
        <a:lstStyle/>
        <a:p>
          <a:endParaRPr lang="en-US"/>
        </a:p>
      </dgm:t>
    </dgm:pt>
    <dgm:pt modelId="{77EAE50C-CD78-4C7B-9679-EA04C64C1B98}" type="sibTrans" cxnId="{D47DCA52-FDE7-4CB8-A001-6E7884975AE6}">
      <dgm:prSet phldrT="01" phldr="0"/>
      <dgm:spPr/>
      <dgm:t>
        <a:bodyPr/>
        <a:lstStyle/>
        <a:p>
          <a:r>
            <a:rPr lang="en-US"/>
            <a:t>01</a:t>
          </a:r>
        </a:p>
      </dgm:t>
    </dgm:pt>
    <dgm:pt modelId="{9D121333-8A46-4EF6-AE95-F7B092A9AFB4}">
      <dgm:prSet/>
      <dgm:spPr/>
      <dgm:t>
        <a:bodyPr/>
        <a:lstStyle/>
        <a:p>
          <a:r>
            <a:rPr lang="en-US"/>
            <a:t>When it's crucial to simulate real-world scenarios and user interactions, top-down testing provides a more holistic view of the system's behavior early on.</a:t>
          </a:r>
        </a:p>
      </dgm:t>
    </dgm:pt>
    <dgm:pt modelId="{0EE406B8-DA79-40CF-A766-49C5D4455F5E}" type="parTrans" cxnId="{8E8A32C0-8D33-4847-AE84-E1128BB588E5}">
      <dgm:prSet/>
      <dgm:spPr/>
      <dgm:t>
        <a:bodyPr/>
        <a:lstStyle/>
        <a:p>
          <a:endParaRPr lang="en-US"/>
        </a:p>
      </dgm:t>
    </dgm:pt>
    <dgm:pt modelId="{C9F431DB-11A1-4F23-9D3E-43C20A5DACAD}" type="sibTrans" cxnId="{8E8A32C0-8D33-4847-AE84-E1128BB588E5}">
      <dgm:prSet phldrT="02" phldr="0"/>
      <dgm:spPr/>
      <dgm:t>
        <a:bodyPr/>
        <a:lstStyle/>
        <a:p>
          <a:r>
            <a:rPr lang="en-US"/>
            <a:t>02</a:t>
          </a:r>
        </a:p>
      </dgm:t>
    </dgm:pt>
    <dgm:pt modelId="{7DFE8936-EEE7-45E2-AF0B-3AB85C6A6A24}">
      <dgm:prSet/>
      <dgm:spPr/>
      <dgm:t>
        <a:bodyPr/>
        <a:lstStyle/>
        <a:p>
          <a:r>
            <a:rPr lang="en-US"/>
            <a:t>Lower-level modules are more well-defined, stable, and unlikely to change significantly</a:t>
          </a:r>
        </a:p>
      </dgm:t>
    </dgm:pt>
    <dgm:pt modelId="{1E2DD981-A442-4E36-A1D8-BEA3BCE067C9}" type="parTrans" cxnId="{F811DF92-8BEE-4697-AB80-B479923FFAFB}">
      <dgm:prSet/>
      <dgm:spPr/>
      <dgm:t>
        <a:bodyPr/>
        <a:lstStyle/>
        <a:p>
          <a:endParaRPr lang="en-US"/>
        </a:p>
      </dgm:t>
    </dgm:pt>
    <dgm:pt modelId="{05E398C5-0E32-42DC-BC03-FBE90B03CD94}" type="sibTrans" cxnId="{F811DF92-8BEE-4697-AB80-B479923FFAFB}">
      <dgm:prSet phldrT="03" phldr="0"/>
      <dgm:spPr/>
      <dgm:t>
        <a:bodyPr/>
        <a:lstStyle/>
        <a:p>
          <a:r>
            <a:rPr lang="en-US"/>
            <a:t>03</a:t>
          </a:r>
        </a:p>
      </dgm:t>
    </dgm:pt>
    <dgm:pt modelId="{7FCB744B-8B5B-470A-8249-A0B37F1D7D2B}">
      <dgm:prSet/>
      <dgm:spPr/>
      <dgm:t>
        <a:bodyPr/>
        <a:lstStyle/>
        <a:p>
          <a:r>
            <a:rPr lang="en-US"/>
            <a:t>Top-down testing allows for faster validation of user-facing features, enabling early prototypes for user feedback.</a:t>
          </a:r>
        </a:p>
      </dgm:t>
    </dgm:pt>
    <dgm:pt modelId="{14C1A586-6125-4BF1-92C2-4F32BAC072DC}" type="parTrans" cxnId="{30E0E8EF-F69C-46A7-B684-19E5EA668C72}">
      <dgm:prSet/>
      <dgm:spPr/>
      <dgm:t>
        <a:bodyPr/>
        <a:lstStyle/>
        <a:p>
          <a:endParaRPr lang="en-US"/>
        </a:p>
      </dgm:t>
    </dgm:pt>
    <dgm:pt modelId="{57909F85-0ACF-4B22-9D07-EC20FBD23048}" type="sibTrans" cxnId="{30E0E8EF-F69C-46A7-B684-19E5EA668C72}">
      <dgm:prSet phldrT="04" phldr="0"/>
      <dgm:spPr/>
      <dgm:t>
        <a:bodyPr/>
        <a:lstStyle/>
        <a:p>
          <a:endParaRPr lang="en-US"/>
        </a:p>
      </dgm:t>
    </dgm:pt>
    <dgm:pt modelId="{0442BD88-25E9-4C0C-BD97-A059C5E760D7}" type="pres">
      <dgm:prSet presAssocID="{9C473F70-61EB-4F3E-A06E-6FC1616304DB}" presName="outerComposite" presStyleCnt="0">
        <dgm:presLayoutVars>
          <dgm:chMax val="5"/>
          <dgm:dir/>
          <dgm:resizeHandles val="exact"/>
        </dgm:presLayoutVars>
      </dgm:prSet>
      <dgm:spPr/>
    </dgm:pt>
    <dgm:pt modelId="{76153C95-2C46-4AA3-8079-CDD78267D6AA}" type="pres">
      <dgm:prSet presAssocID="{9C473F70-61EB-4F3E-A06E-6FC1616304DB}" presName="dummyMaxCanvas" presStyleCnt="0">
        <dgm:presLayoutVars/>
      </dgm:prSet>
      <dgm:spPr/>
    </dgm:pt>
    <dgm:pt modelId="{AB075729-B06F-4207-8D60-75569BA449E3}" type="pres">
      <dgm:prSet presAssocID="{9C473F70-61EB-4F3E-A06E-6FC1616304DB}" presName="FourNodes_1" presStyleLbl="node1" presStyleIdx="0" presStyleCnt="4">
        <dgm:presLayoutVars>
          <dgm:bulletEnabled val="1"/>
        </dgm:presLayoutVars>
      </dgm:prSet>
      <dgm:spPr/>
    </dgm:pt>
    <dgm:pt modelId="{5E397B49-B5A4-4DE8-A634-B37DE6E6B65D}" type="pres">
      <dgm:prSet presAssocID="{9C473F70-61EB-4F3E-A06E-6FC1616304DB}" presName="FourNodes_2" presStyleLbl="node1" presStyleIdx="1" presStyleCnt="4">
        <dgm:presLayoutVars>
          <dgm:bulletEnabled val="1"/>
        </dgm:presLayoutVars>
      </dgm:prSet>
      <dgm:spPr/>
    </dgm:pt>
    <dgm:pt modelId="{D1FAAB1B-C01D-4B2C-A010-B59678EB02DD}" type="pres">
      <dgm:prSet presAssocID="{9C473F70-61EB-4F3E-A06E-6FC1616304DB}" presName="FourNodes_3" presStyleLbl="node1" presStyleIdx="2" presStyleCnt="4">
        <dgm:presLayoutVars>
          <dgm:bulletEnabled val="1"/>
        </dgm:presLayoutVars>
      </dgm:prSet>
      <dgm:spPr/>
    </dgm:pt>
    <dgm:pt modelId="{C40800EA-2454-477E-8A7D-F3AB4D1A996A}" type="pres">
      <dgm:prSet presAssocID="{9C473F70-61EB-4F3E-A06E-6FC1616304DB}" presName="FourNodes_4" presStyleLbl="node1" presStyleIdx="3" presStyleCnt="4">
        <dgm:presLayoutVars>
          <dgm:bulletEnabled val="1"/>
        </dgm:presLayoutVars>
      </dgm:prSet>
      <dgm:spPr/>
    </dgm:pt>
    <dgm:pt modelId="{551F580F-AD91-4B7F-B7DB-C3CED2A6563F}" type="pres">
      <dgm:prSet presAssocID="{9C473F70-61EB-4F3E-A06E-6FC1616304DB}" presName="FourConn_1-2" presStyleLbl="fgAccFollowNode1" presStyleIdx="0" presStyleCnt="3">
        <dgm:presLayoutVars>
          <dgm:bulletEnabled val="1"/>
        </dgm:presLayoutVars>
      </dgm:prSet>
      <dgm:spPr/>
    </dgm:pt>
    <dgm:pt modelId="{3AFA1C4B-18F4-473B-A0A5-60BBD366B2F4}" type="pres">
      <dgm:prSet presAssocID="{9C473F70-61EB-4F3E-A06E-6FC1616304DB}" presName="FourConn_2-3" presStyleLbl="fgAccFollowNode1" presStyleIdx="1" presStyleCnt="3">
        <dgm:presLayoutVars>
          <dgm:bulletEnabled val="1"/>
        </dgm:presLayoutVars>
      </dgm:prSet>
      <dgm:spPr/>
    </dgm:pt>
    <dgm:pt modelId="{86021045-48AE-4E1E-890F-289BF9D51EB3}" type="pres">
      <dgm:prSet presAssocID="{9C473F70-61EB-4F3E-A06E-6FC1616304DB}" presName="FourConn_3-4" presStyleLbl="fgAccFollowNode1" presStyleIdx="2" presStyleCnt="3">
        <dgm:presLayoutVars>
          <dgm:bulletEnabled val="1"/>
        </dgm:presLayoutVars>
      </dgm:prSet>
      <dgm:spPr/>
    </dgm:pt>
    <dgm:pt modelId="{8877A005-ED42-4B71-A4F6-DB8C7B9EC04D}" type="pres">
      <dgm:prSet presAssocID="{9C473F70-61EB-4F3E-A06E-6FC1616304DB}" presName="FourNodes_1_text" presStyleLbl="node1" presStyleIdx="3" presStyleCnt="4">
        <dgm:presLayoutVars>
          <dgm:bulletEnabled val="1"/>
        </dgm:presLayoutVars>
      </dgm:prSet>
      <dgm:spPr/>
    </dgm:pt>
    <dgm:pt modelId="{E87004E7-9226-4787-B91F-1EF805C913D3}" type="pres">
      <dgm:prSet presAssocID="{9C473F70-61EB-4F3E-A06E-6FC1616304DB}" presName="FourNodes_2_text" presStyleLbl="node1" presStyleIdx="3" presStyleCnt="4">
        <dgm:presLayoutVars>
          <dgm:bulletEnabled val="1"/>
        </dgm:presLayoutVars>
      </dgm:prSet>
      <dgm:spPr/>
    </dgm:pt>
    <dgm:pt modelId="{CDAAC81A-6A1B-43B4-A448-CD36E7C19343}" type="pres">
      <dgm:prSet presAssocID="{9C473F70-61EB-4F3E-A06E-6FC1616304DB}" presName="FourNodes_3_text" presStyleLbl="node1" presStyleIdx="3" presStyleCnt="4">
        <dgm:presLayoutVars>
          <dgm:bulletEnabled val="1"/>
        </dgm:presLayoutVars>
      </dgm:prSet>
      <dgm:spPr/>
    </dgm:pt>
    <dgm:pt modelId="{5B0BCF01-3A4F-400A-896E-F2DE1A486122}" type="pres">
      <dgm:prSet presAssocID="{9C473F70-61EB-4F3E-A06E-6FC1616304DB}" presName="FourNodes_4_text" presStyleLbl="node1" presStyleIdx="3" presStyleCnt="4">
        <dgm:presLayoutVars>
          <dgm:bulletEnabled val="1"/>
        </dgm:presLayoutVars>
      </dgm:prSet>
      <dgm:spPr/>
    </dgm:pt>
  </dgm:ptLst>
  <dgm:cxnLst>
    <dgm:cxn modelId="{ECB2F716-882E-4B2F-9958-46803EE95E21}" type="presOf" srcId="{C9F431DB-11A1-4F23-9D3E-43C20A5DACAD}" destId="{3AFA1C4B-18F4-473B-A0A5-60BBD366B2F4}" srcOrd="0" destOrd="0" presId="urn:microsoft.com/office/officeart/2005/8/layout/vProcess5"/>
    <dgm:cxn modelId="{757A6E36-F9E9-423B-9454-B49574DC9957}" type="presOf" srcId="{9C473F70-61EB-4F3E-A06E-6FC1616304DB}" destId="{0442BD88-25E9-4C0C-BD97-A059C5E760D7}" srcOrd="0" destOrd="0" presId="urn:microsoft.com/office/officeart/2005/8/layout/vProcess5"/>
    <dgm:cxn modelId="{B6DDE162-024E-4C94-BB4B-E3B8AB0C0435}" type="presOf" srcId="{7DFE8936-EEE7-45E2-AF0B-3AB85C6A6A24}" destId="{D1FAAB1B-C01D-4B2C-A010-B59678EB02DD}" srcOrd="0" destOrd="0" presId="urn:microsoft.com/office/officeart/2005/8/layout/vProcess5"/>
    <dgm:cxn modelId="{70BB7A47-452F-488B-8FAA-6BD730ACAAAB}" type="presOf" srcId="{77EAE50C-CD78-4C7B-9679-EA04C64C1B98}" destId="{551F580F-AD91-4B7F-B7DB-C3CED2A6563F}" srcOrd="0" destOrd="0" presId="urn:microsoft.com/office/officeart/2005/8/layout/vProcess5"/>
    <dgm:cxn modelId="{7124216E-0211-47EE-B18F-3A8C3519A632}" type="presOf" srcId="{9D121333-8A46-4EF6-AE95-F7B092A9AFB4}" destId="{E87004E7-9226-4787-B91F-1EF805C913D3}" srcOrd="1" destOrd="0" presId="urn:microsoft.com/office/officeart/2005/8/layout/vProcess5"/>
    <dgm:cxn modelId="{D47DCA52-FDE7-4CB8-A001-6E7884975AE6}" srcId="{9C473F70-61EB-4F3E-A06E-6FC1616304DB}" destId="{A354A471-3F43-48E9-8F39-D0BB5A09C3A8}" srcOrd="0" destOrd="0" parTransId="{A40847BC-CCD3-4FE3-B0FE-96AB7464E8C8}" sibTransId="{77EAE50C-CD78-4C7B-9679-EA04C64C1B98}"/>
    <dgm:cxn modelId="{10B80A73-A985-46FE-ACB4-95F636253225}" type="presOf" srcId="{7FCB744B-8B5B-470A-8249-A0B37F1D7D2B}" destId="{5B0BCF01-3A4F-400A-896E-F2DE1A486122}" srcOrd="1" destOrd="0" presId="urn:microsoft.com/office/officeart/2005/8/layout/vProcess5"/>
    <dgm:cxn modelId="{F811DF92-8BEE-4697-AB80-B479923FFAFB}" srcId="{9C473F70-61EB-4F3E-A06E-6FC1616304DB}" destId="{7DFE8936-EEE7-45E2-AF0B-3AB85C6A6A24}" srcOrd="2" destOrd="0" parTransId="{1E2DD981-A442-4E36-A1D8-BEA3BCE067C9}" sibTransId="{05E398C5-0E32-42DC-BC03-FBE90B03CD94}"/>
    <dgm:cxn modelId="{89EE7B99-53F2-43C8-96E4-FEB834EDB99F}" type="presOf" srcId="{9D121333-8A46-4EF6-AE95-F7B092A9AFB4}" destId="{5E397B49-B5A4-4DE8-A634-B37DE6E6B65D}" srcOrd="0" destOrd="0" presId="urn:microsoft.com/office/officeart/2005/8/layout/vProcess5"/>
    <dgm:cxn modelId="{8E8A32C0-8D33-4847-AE84-E1128BB588E5}" srcId="{9C473F70-61EB-4F3E-A06E-6FC1616304DB}" destId="{9D121333-8A46-4EF6-AE95-F7B092A9AFB4}" srcOrd="1" destOrd="0" parTransId="{0EE406B8-DA79-40CF-A766-49C5D4455F5E}" sibTransId="{C9F431DB-11A1-4F23-9D3E-43C20A5DACAD}"/>
    <dgm:cxn modelId="{8A3917CF-A415-41CD-BB2A-E7C5AD1CD3BB}" type="presOf" srcId="{7FCB744B-8B5B-470A-8249-A0B37F1D7D2B}" destId="{C40800EA-2454-477E-8A7D-F3AB4D1A996A}" srcOrd="0" destOrd="0" presId="urn:microsoft.com/office/officeart/2005/8/layout/vProcess5"/>
    <dgm:cxn modelId="{D57EB6DF-06E7-442F-93B1-DFEED61B779E}" type="presOf" srcId="{A354A471-3F43-48E9-8F39-D0BB5A09C3A8}" destId="{8877A005-ED42-4B71-A4F6-DB8C7B9EC04D}" srcOrd="1" destOrd="0" presId="urn:microsoft.com/office/officeart/2005/8/layout/vProcess5"/>
    <dgm:cxn modelId="{D6B6E5E1-7293-453E-821C-49278FCB7221}" type="presOf" srcId="{05E398C5-0E32-42DC-BC03-FBE90B03CD94}" destId="{86021045-48AE-4E1E-890F-289BF9D51EB3}" srcOrd="0" destOrd="0" presId="urn:microsoft.com/office/officeart/2005/8/layout/vProcess5"/>
    <dgm:cxn modelId="{F84752E3-0287-4351-BA46-A1A510C9F5B2}" type="presOf" srcId="{A354A471-3F43-48E9-8F39-D0BB5A09C3A8}" destId="{AB075729-B06F-4207-8D60-75569BA449E3}" srcOrd="0" destOrd="0" presId="urn:microsoft.com/office/officeart/2005/8/layout/vProcess5"/>
    <dgm:cxn modelId="{30E0E8EF-F69C-46A7-B684-19E5EA668C72}" srcId="{9C473F70-61EB-4F3E-A06E-6FC1616304DB}" destId="{7FCB744B-8B5B-470A-8249-A0B37F1D7D2B}" srcOrd="3" destOrd="0" parTransId="{14C1A586-6125-4BF1-92C2-4F32BAC072DC}" sibTransId="{57909F85-0ACF-4B22-9D07-EC20FBD23048}"/>
    <dgm:cxn modelId="{E0DBC8FB-3C1E-4DDC-A0F3-BC89767FB51E}" type="presOf" srcId="{7DFE8936-EEE7-45E2-AF0B-3AB85C6A6A24}" destId="{CDAAC81A-6A1B-43B4-A448-CD36E7C19343}" srcOrd="1" destOrd="0" presId="urn:microsoft.com/office/officeart/2005/8/layout/vProcess5"/>
    <dgm:cxn modelId="{4F9988B5-61B1-4D23-8527-A42DFAA769A7}" type="presParOf" srcId="{0442BD88-25E9-4C0C-BD97-A059C5E760D7}" destId="{76153C95-2C46-4AA3-8079-CDD78267D6AA}" srcOrd="0" destOrd="0" presId="urn:microsoft.com/office/officeart/2005/8/layout/vProcess5"/>
    <dgm:cxn modelId="{19BBC837-BE90-434C-BD86-A8859612C712}" type="presParOf" srcId="{0442BD88-25E9-4C0C-BD97-A059C5E760D7}" destId="{AB075729-B06F-4207-8D60-75569BA449E3}" srcOrd="1" destOrd="0" presId="urn:microsoft.com/office/officeart/2005/8/layout/vProcess5"/>
    <dgm:cxn modelId="{13A7E98B-E84B-4D45-BFE0-275D2689B86F}" type="presParOf" srcId="{0442BD88-25E9-4C0C-BD97-A059C5E760D7}" destId="{5E397B49-B5A4-4DE8-A634-B37DE6E6B65D}" srcOrd="2" destOrd="0" presId="urn:microsoft.com/office/officeart/2005/8/layout/vProcess5"/>
    <dgm:cxn modelId="{5999A1D0-CCD3-4466-8387-626BE1A94DE9}" type="presParOf" srcId="{0442BD88-25E9-4C0C-BD97-A059C5E760D7}" destId="{D1FAAB1B-C01D-4B2C-A010-B59678EB02DD}" srcOrd="3" destOrd="0" presId="urn:microsoft.com/office/officeart/2005/8/layout/vProcess5"/>
    <dgm:cxn modelId="{C593E6F3-C651-4F05-BE74-5DA57FDD1951}" type="presParOf" srcId="{0442BD88-25E9-4C0C-BD97-A059C5E760D7}" destId="{C40800EA-2454-477E-8A7D-F3AB4D1A996A}" srcOrd="4" destOrd="0" presId="urn:microsoft.com/office/officeart/2005/8/layout/vProcess5"/>
    <dgm:cxn modelId="{72E3FFA0-F523-4B4D-A168-E1B6C6D2991F}" type="presParOf" srcId="{0442BD88-25E9-4C0C-BD97-A059C5E760D7}" destId="{551F580F-AD91-4B7F-B7DB-C3CED2A6563F}" srcOrd="5" destOrd="0" presId="urn:microsoft.com/office/officeart/2005/8/layout/vProcess5"/>
    <dgm:cxn modelId="{6D55F39B-3872-4BC8-B2BE-AB98ECF0AD4A}" type="presParOf" srcId="{0442BD88-25E9-4C0C-BD97-A059C5E760D7}" destId="{3AFA1C4B-18F4-473B-A0A5-60BBD366B2F4}" srcOrd="6" destOrd="0" presId="urn:microsoft.com/office/officeart/2005/8/layout/vProcess5"/>
    <dgm:cxn modelId="{9B110058-6C0F-4E54-BE62-3FD486CDC25E}" type="presParOf" srcId="{0442BD88-25E9-4C0C-BD97-A059C5E760D7}" destId="{86021045-48AE-4E1E-890F-289BF9D51EB3}" srcOrd="7" destOrd="0" presId="urn:microsoft.com/office/officeart/2005/8/layout/vProcess5"/>
    <dgm:cxn modelId="{41171377-6EB5-42A8-9498-52281C8E7A87}" type="presParOf" srcId="{0442BD88-25E9-4C0C-BD97-A059C5E760D7}" destId="{8877A005-ED42-4B71-A4F6-DB8C7B9EC04D}" srcOrd="8" destOrd="0" presId="urn:microsoft.com/office/officeart/2005/8/layout/vProcess5"/>
    <dgm:cxn modelId="{8BDA5486-E852-4B2A-BF23-E43A0FCE7332}" type="presParOf" srcId="{0442BD88-25E9-4C0C-BD97-A059C5E760D7}" destId="{E87004E7-9226-4787-B91F-1EF805C913D3}" srcOrd="9" destOrd="0" presId="urn:microsoft.com/office/officeart/2005/8/layout/vProcess5"/>
    <dgm:cxn modelId="{D9C6CFC3-97A8-4C27-9AB1-FF9CCF6221FC}" type="presParOf" srcId="{0442BD88-25E9-4C0C-BD97-A059C5E760D7}" destId="{CDAAC81A-6A1B-43B4-A448-CD36E7C19343}" srcOrd="10" destOrd="0" presId="urn:microsoft.com/office/officeart/2005/8/layout/vProcess5"/>
    <dgm:cxn modelId="{9E93C394-D0A2-4F3E-BF74-D4033AEF1977}" type="presParOf" srcId="{0442BD88-25E9-4C0C-BD97-A059C5E760D7}" destId="{5B0BCF01-3A4F-400A-896E-F2DE1A48612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0C81F5-1679-419F-8D30-DCFC351127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757C7B-BC82-4D82-BBF7-42F2D3DCDE13}">
      <dgm:prSet/>
      <dgm:spPr/>
      <dgm:t>
        <a:bodyPr/>
        <a:lstStyle/>
        <a:p>
          <a:r>
            <a:rPr lang="en-US"/>
            <a:t>QA teams can tailor their integration testing activities based on project requirements, combining the strengths of different methods.</a:t>
          </a:r>
        </a:p>
      </dgm:t>
    </dgm:pt>
    <dgm:pt modelId="{69B669C0-DAC8-4066-90A0-03238703AF91}" type="parTrans" cxnId="{8F36B9F1-529A-437C-8FB0-7694BE08D017}">
      <dgm:prSet/>
      <dgm:spPr/>
      <dgm:t>
        <a:bodyPr/>
        <a:lstStyle/>
        <a:p>
          <a:endParaRPr lang="en-US"/>
        </a:p>
      </dgm:t>
    </dgm:pt>
    <dgm:pt modelId="{726FD7EB-2720-4FB1-B272-1318389B676B}" type="sibTrans" cxnId="{8F36B9F1-529A-437C-8FB0-7694BE08D017}">
      <dgm:prSet/>
      <dgm:spPr/>
      <dgm:t>
        <a:bodyPr/>
        <a:lstStyle/>
        <a:p>
          <a:endParaRPr lang="en-US"/>
        </a:p>
      </dgm:t>
    </dgm:pt>
    <dgm:pt modelId="{CFFABB42-3C5E-41C6-8999-F0C6D2DF0AAA}">
      <dgm:prSet/>
      <dgm:spPr/>
      <dgm:t>
        <a:bodyPr/>
        <a:lstStyle/>
        <a:p>
          <a:r>
            <a:rPr lang="en-US" dirty="0"/>
            <a:t>More flexibility in terms of using resources</a:t>
          </a:r>
        </a:p>
      </dgm:t>
    </dgm:pt>
    <dgm:pt modelId="{C95BC8DC-68BD-4BEB-9BD2-B28CF3B76F5B}" type="parTrans" cxnId="{0E54A8EB-08EA-4D83-A225-3264D647C317}">
      <dgm:prSet/>
      <dgm:spPr/>
      <dgm:t>
        <a:bodyPr/>
        <a:lstStyle/>
        <a:p>
          <a:endParaRPr lang="en-US"/>
        </a:p>
      </dgm:t>
    </dgm:pt>
    <dgm:pt modelId="{59C65556-8C5C-4284-8929-06360BF67A41}" type="sibTrans" cxnId="{0E54A8EB-08EA-4D83-A225-3264D647C317}">
      <dgm:prSet/>
      <dgm:spPr/>
      <dgm:t>
        <a:bodyPr/>
        <a:lstStyle/>
        <a:p>
          <a:endParaRPr lang="en-US"/>
        </a:p>
      </dgm:t>
    </dgm:pt>
    <dgm:pt modelId="{D491C645-604A-4FC7-954D-031EC0363E63}">
      <dgm:prSet/>
      <dgm:spPr/>
      <dgm:t>
        <a:bodyPr/>
        <a:lstStyle/>
        <a:p>
          <a:r>
            <a:rPr lang="en-US" dirty="0"/>
            <a:t>Ensuring that both the low-level and high-level software components are verified at the same time</a:t>
          </a:r>
        </a:p>
      </dgm:t>
    </dgm:pt>
    <dgm:pt modelId="{ED540861-052F-45F9-AD48-2FD2BBE724BE}" type="parTrans" cxnId="{BF1AB069-A2D9-4FD6-B1D5-3C476E046E8A}">
      <dgm:prSet/>
      <dgm:spPr/>
      <dgm:t>
        <a:bodyPr/>
        <a:lstStyle/>
        <a:p>
          <a:endParaRPr lang="en-US"/>
        </a:p>
      </dgm:t>
    </dgm:pt>
    <dgm:pt modelId="{A2D1988C-DD73-4809-B5E8-401F669824FD}" type="sibTrans" cxnId="{BF1AB069-A2D9-4FD6-B1D5-3C476E046E8A}">
      <dgm:prSet/>
      <dgm:spPr/>
      <dgm:t>
        <a:bodyPr/>
        <a:lstStyle/>
        <a:p>
          <a:endParaRPr lang="en-US"/>
        </a:p>
      </dgm:t>
    </dgm:pt>
    <dgm:pt modelId="{40244B36-0293-418D-B758-51D8E78E28E9}" type="pres">
      <dgm:prSet presAssocID="{A30C81F5-1679-419F-8D30-DCFC35112708}" presName="root" presStyleCnt="0">
        <dgm:presLayoutVars>
          <dgm:dir/>
          <dgm:resizeHandles val="exact"/>
        </dgm:presLayoutVars>
      </dgm:prSet>
      <dgm:spPr/>
    </dgm:pt>
    <dgm:pt modelId="{F1D1D64E-3CFD-4C53-8559-E33A619BAA0F}" type="pres">
      <dgm:prSet presAssocID="{E2757C7B-BC82-4D82-BBF7-42F2D3DCDE13}" presName="compNode" presStyleCnt="0"/>
      <dgm:spPr/>
    </dgm:pt>
    <dgm:pt modelId="{6BDA5E1B-C7BE-4173-81FD-EE46A5C65675}" type="pres">
      <dgm:prSet presAssocID="{E2757C7B-BC82-4D82-BBF7-42F2D3DCDE13}" presName="bgRect" presStyleLbl="bgShp" presStyleIdx="0" presStyleCnt="3"/>
      <dgm:spPr/>
    </dgm:pt>
    <dgm:pt modelId="{DC390024-2110-4ABD-ACD4-BA49A25CC88D}" type="pres">
      <dgm:prSet presAssocID="{E2757C7B-BC82-4D82-BBF7-42F2D3DCDE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84F5E316-4EA9-439A-8E84-3D932E3B8518}" type="pres">
      <dgm:prSet presAssocID="{E2757C7B-BC82-4D82-BBF7-42F2D3DCDE13}" presName="spaceRect" presStyleCnt="0"/>
      <dgm:spPr/>
    </dgm:pt>
    <dgm:pt modelId="{44828B18-A598-4F95-BC3C-2B50D06D4F22}" type="pres">
      <dgm:prSet presAssocID="{E2757C7B-BC82-4D82-BBF7-42F2D3DCDE13}" presName="parTx" presStyleLbl="revTx" presStyleIdx="0" presStyleCnt="3">
        <dgm:presLayoutVars>
          <dgm:chMax val="0"/>
          <dgm:chPref val="0"/>
        </dgm:presLayoutVars>
      </dgm:prSet>
      <dgm:spPr/>
    </dgm:pt>
    <dgm:pt modelId="{8364D1C7-582F-4D03-A5AE-0A3A7867DCB4}" type="pres">
      <dgm:prSet presAssocID="{726FD7EB-2720-4FB1-B272-1318389B676B}" presName="sibTrans" presStyleCnt="0"/>
      <dgm:spPr/>
    </dgm:pt>
    <dgm:pt modelId="{566797E0-81EA-4D15-B12B-20B211033DF5}" type="pres">
      <dgm:prSet presAssocID="{CFFABB42-3C5E-41C6-8999-F0C6D2DF0AAA}" presName="compNode" presStyleCnt="0"/>
      <dgm:spPr/>
    </dgm:pt>
    <dgm:pt modelId="{09865D6F-5974-46D2-A2D0-EA0A8F41257B}" type="pres">
      <dgm:prSet presAssocID="{CFFABB42-3C5E-41C6-8999-F0C6D2DF0AAA}" presName="bgRect" presStyleLbl="bgShp" presStyleIdx="1" presStyleCnt="3"/>
      <dgm:spPr/>
    </dgm:pt>
    <dgm:pt modelId="{8C8D2C3D-19F8-45F3-8CB5-D75A408BB06C}" type="pres">
      <dgm:prSet presAssocID="{CFFABB42-3C5E-41C6-8999-F0C6D2DF0A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03C2A01-AAF9-4AA0-9EA9-139EF1AA47AF}" type="pres">
      <dgm:prSet presAssocID="{CFFABB42-3C5E-41C6-8999-F0C6D2DF0AAA}" presName="spaceRect" presStyleCnt="0"/>
      <dgm:spPr/>
    </dgm:pt>
    <dgm:pt modelId="{BAEC898C-84BF-46B1-AB20-01522213E6AF}" type="pres">
      <dgm:prSet presAssocID="{CFFABB42-3C5E-41C6-8999-F0C6D2DF0AAA}" presName="parTx" presStyleLbl="revTx" presStyleIdx="1" presStyleCnt="3">
        <dgm:presLayoutVars>
          <dgm:chMax val="0"/>
          <dgm:chPref val="0"/>
        </dgm:presLayoutVars>
      </dgm:prSet>
      <dgm:spPr/>
    </dgm:pt>
    <dgm:pt modelId="{6ED61F40-F0C8-4BCB-83B6-AC4CB321CECF}" type="pres">
      <dgm:prSet presAssocID="{59C65556-8C5C-4284-8929-06360BF67A41}" presName="sibTrans" presStyleCnt="0"/>
      <dgm:spPr/>
    </dgm:pt>
    <dgm:pt modelId="{4C4D9FA0-5B27-46E0-A988-D4E3067DDAFF}" type="pres">
      <dgm:prSet presAssocID="{D491C645-604A-4FC7-954D-031EC0363E63}" presName="compNode" presStyleCnt="0"/>
      <dgm:spPr/>
    </dgm:pt>
    <dgm:pt modelId="{177F5519-4F6E-4167-B836-52C5410C8CC2}" type="pres">
      <dgm:prSet presAssocID="{D491C645-604A-4FC7-954D-031EC0363E63}" presName="bgRect" presStyleLbl="bgShp" presStyleIdx="2" presStyleCnt="3"/>
      <dgm:spPr/>
    </dgm:pt>
    <dgm:pt modelId="{052D5F06-FC16-47C7-B0D4-B36A184ED056}" type="pres">
      <dgm:prSet presAssocID="{D491C645-604A-4FC7-954D-031EC0363E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50055A3-2405-4CF1-AB47-0A154E76E432}" type="pres">
      <dgm:prSet presAssocID="{D491C645-604A-4FC7-954D-031EC0363E63}" presName="spaceRect" presStyleCnt="0"/>
      <dgm:spPr/>
    </dgm:pt>
    <dgm:pt modelId="{EB1A2BFB-9408-4C0A-A982-B2374FC13169}" type="pres">
      <dgm:prSet presAssocID="{D491C645-604A-4FC7-954D-031EC0363E63}" presName="parTx" presStyleLbl="revTx" presStyleIdx="2" presStyleCnt="3">
        <dgm:presLayoutVars>
          <dgm:chMax val="0"/>
          <dgm:chPref val="0"/>
        </dgm:presLayoutVars>
      </dgm:prSet>
      <dgm:spPr/>
    </dgm:pt>
  </dgm:ptLst>
  <dgm:cxnLst>
    <dgm:cxn modelId="{57258E45-5D81-40A6-849D-A412290F1BDE}" type="presOf" srcId="{E2757C7B-BC82-4D82-BBF7-42F2D3DCDE13}" destId="{44828B18-A598-4F95-BC3C-2B50D06D4F22}" srcOrd="0" destOrd="0" presId="urn:microsoft.com/office/officeart/2018/2/layout/IconVerticalSolidList"/>
    <dgm:cxn modelId="{BF1AB069-A2D9-4FD6-B1D5-3C476E046E8A}" srcId="{A30C81F5-1679-419F-8D30-DCFC35112708}" destId="{D491C645-604A-4FC7-954D-031EC0363E63}" srcOrd="2" destOrd="0" parTransId="{ED540861-052F-45F9-AD48-2FD2BBE724BE}" sibTransId="{A2D1988C-DD73-4809-B5E8-401F669824FD}"/>
    <dgm:cxn modelId="{9FA1FBA1-43D9-4468-B045-34CB9099FA10}" type="presOf" srcId="{D491C645-604A-4FC7-954D-031EC0363E63}" destId="{EB1A2BFB-9408-4C0A-A982-B2374FC13169}" srcOrd="0" destOrd="0" presId="urn:microsoft.com/office/officeart/2018/2/layout/IconVerticalSolidList"/>
    <dgm:cxn modelId="{128659C9-EB29-4D41-A093-A7C7E2AB817D}" type="presOf" srcId="{A30C81F5-1679-419F-8D30-DCFC35112708}" destId="{40244B36-0293-418D-B758-51D8E78E28E9}" srcOrd="0" destOrd="0" presId="urn:microsoft.com/office/officeart/2018/2/layout/IconVerticalSolidList"/>
    <dgm:cxn modelId="{0E54A8EB-08EA-4D83-A225-3264D647C317}" srcId="{A30C81F5-1679-419F-8D30-DCFC35112708}" destId="{CFFABB42-3C5E-41C6-8999-F0C6D2DF0AAA}" srcOrd="1" destOrd="0" parTransId="{C95BC8DC-68BD-4BEB-9BD2-B28CF3B76F5B}" sibTransId="{59C65556-8C5C-4284-8929-06360BF67A41}"/>
    <dgm:cxn modelId="{8F36B9F1-529A-437C-8FB0-7694BE08D017}" srcId="{A30C81F5-1679-419F-8D30-DCFC35112708}" destId="{E2757C7B-BC82-4D82-BBF7-42F2D3DCDE13}" srcOrd="0" destOrd="0" parTransId="{69B669C0-DAC8-4066-90A0-03238703AF91}" sibTransId="{726FD7EB-2720-4FB1-B272-1318389B676B}"/>
    <dgm:cxn modelId="{DA87B0FA-5BF3-459A-9B8E-4AD2A3E091DD}" type="presOf" srcId="{CFFABB42-3C5E-41C6-8999-F0C6D2DF0AAA}" destId="{BAEC898C-84BF-46B1-AB20-01522213E6AF}" srcOrd="0" destOrd="0" presId="urn:microsoft.com/office/officeart/2018/2/layout/IconVerticalSolidList"/>
    <dgm:cxn modelId="{34B3969C-432F-44A9-8C9E-3FDD8F196993}" type="presParOf" srcId="{40244B36-0293-418D-B758-51D8E78E28E9}" destId="{F1D1D64E-3CFD-4C53-8559-E33A619BAA0F}" srcOrd="0" destOrd="0" presId="urn:microsoft.com/office/officeart/2018/2/layout/IconVerticalSolidList"/>
    <dgm:cxn modelId="{D41DA6BE-D5DC-42D1-8A51-442384BF49E0}" type="presParOf" srcId="{F1D1D64E-3CFD-4C53-8559-E33A619BAA0F}" destId="{6BDA5E1B-C7BE-4173-81FD-EE46A5C65675}" srcOrd="0" destOrd="0" presId="urn:microsoft.com/office/officeart/2018/2/layout/IconVerticalSolidList"/>
    <dgm:cxn modelId="{EC0DB05D-5CBB-488E-B569-01AB8C833E5B}" type="presParOf" srcId="{F1D1D64E-3CFD-4C53-8559-E33A619BAA0F}" destId="{DC390024-2110-4ABD-ACD4-BA49A25CC88D}" srcOrd="1" destOrd="0" presId="urn:microsoft.com/office/officeart/2018/2/layout/IconVerticalSolidList"/>
    <dgm:cxn modelId="{870B5EE6-AF69-4CD2-B954-D1B75030ED73}" type="presParOf" srcId="{F1D1D64E-3CFD-4C53-8559-E33A619BAA0F}" destId="{84F5E316-4EA9-439A-8E84-3D932E3B8518}" srcOrd="2" destOrd="0" presId="urn:microsoft.com/office/officeart/2018/2/layout/IconVerticalSolidList"/>
    <dgm:cxn modelId="{81C95424-196C-4132-8C36-444109754965}" type="presParOf" srcId="{F1D1D64E-3CFD-4C53-8559-E33A619BAA0F}" destId="{44828B18-A598-4F95-BC3C-2B50D06D4F22}" srcOrd="3" destOrd="0" presId="urn:microsoft.com/office/officeart/2018/2/layout/IconVerticalSolidList"/>
    <dgm:cxn modelId="{20D4592A-9467-43D7-9790-093B3E28E15D}" type="presParOf" srcId="{40244B36-0293-418D-B758-51D8E78E28E9}" destId="{8364D1C7-582F-4D03-A5AE-0A3A7867DCB4}" srcOrd="1" destOrd="0" presId="urn:microsoft.com/office/officeart/2018/2/layout/IconVerticalSolidList"/>
    <dgm:cxn modelId="{C0B181FE-E802-437E-87DC-3A34EF52E9F6}" type="presParOf" srcId="{40244B36-0293-418D-B758-51D8E78E28E9}" destId="{566797E0-81EA-4D15-B12B-20B211033DF5}" srcOrd="2" destOrd="0" presId="urn:microsoft.com/office/officeart/2018/2/layout/IconVerticalSolidList"/>
    <dgm:cxn modelId="{D99AD6F1-4C2A-4725-8D6A-56BFB3D71F6F}" type="presParOf" srcId="{566797E0-81EA-4D15-B12B-20B211033DF5}" destId="{09865D6F-5974-46D2-A2D0-EA0A8F41257B}" srcOrd="0" destOrd="0" presId="urn:microsoft.com/office/officeart/2018/2/layout/IconVerticalSolidList"/>
    <dgm:cxn modelId="{E243B67F-39E0-4BEA-B487-EE25E759AC57}" type="presParOf" srcId="{566797E0-81EA-4D15-B12B-20B211033DF5}" destId="{8C8D2C3D-19F8-45F3-8CB5-D75A408BB06C}" srcOrd="1" destOrd="0" presId="urn:microsoft.com/office/officeart/2018/2/layout/IconVerticalSolidList"/>
    <dgm:cxn modelId="{C0886739-651B-46A6-A0C6-06F713CEA5EE}" type="presParOf" srcId="{566797E0-81EA-4D15-B12B-20B211033DF5}" destId="{703C2A01-AAF9-4AA0-9EA9-139EF1AA47AF}" srcOrd="2" destOrd="0" presId="urn:microsoft.com/office/officeart/2018/2/layout/IconVerticalSolidList"/>
    <dgm:cxn modelId="{473F66F3-0C7F-4848-B6C2-ABF85AD03BB3}" type="presParOf" srcId="{566797E0-81EA-4D15-B12B-20B211033DF5}" destId="{BAEC898C-84BF-46B1-AB20-01522213E6AF}" srcOrd="3" destOrd="0" presId="urn:microsoft.com/office/officeart/2018/2/layout/IconVerticalSolidList"/>
    <dgm:cxn modelId="{E5DA6D57-A839-4653-970F-A162CCAD4CBA}" type="presParOf" srcId="{40244B36-0293-418D-B758-51D8E78E28E9}" destId="{6ED61F40-F0C8-4BCB-83B6-AC4CB321CECF}" srcOrd="3" destOrd="0" presId="urn:microsoft.com/office/officeart/2018/2/layout/IconVerticalSolidList"/>
    <dgm:cxn modelId="{9C2BB4E3-63AC-4163-ADC8-CB2458AF1EEF}" type="presParOf" srcId="{40244B36-0293-418D-B758-51D8E78E28E9}" destId="{4C4D9FA0-5B27-46E0-A988-D4E3067DDAFF}" srcOrd="4" destOrd="0" presId="urn:microsoft.com/office/officeart/2018/2/layout/IconVerticalSolidList"/>
    <dgm:cxn modelId="{BEF9AFC2-B9AB-4D85-AAFE-8B3B5E284476}" type="presParOf" srcId="{4C4D9FA0-5B27-46E0-A988-D4E3067DDAFF}" destId="{177F5519-4F6E-4167-B836-52C5410C8CC2}" srcOrd="0" destOrd="0" presId="urn:microsoft.com/office/officeart/2018/2/layout/IconVerticalSolidList"/>
    <dgm:cxn modelId="{A6286F8A-D2A9-481B-978B-D7D5AC912987}" type="presParOf" srcId="{4C4D9FA0-5B27-46E0-A988-D4E3067DDAFF}" destId="{052D5F06-FC16-47C7-B0D4-B36A184ED056}" srcOrd="1" destOrd="0" presId="urn:microsoft.com/office/officeart/2018/2/layout/IconVerticalSolidList"/>
    <dgm:cxn modelId="{167EB8DD-A425-448D-A94A-F1B328575CC0}" type="presParOf" srcId="{4C4D9FA0-5B27-46E0-A988-D4E3067DDAFF}" destId="{B50055A3-2405-4CF1-AB47-0A154E76E432}" srcOrd="2" destOrd="0" presId="urn:microsoft.com/office/officeart/2018/2/layout/IconVerticalSolidList"/>
    <dgm:cxn modelId="{BED21547-54CD-4C4A-A5BE-D500F59BE3B4}" type="presParOf" srcId="{4C4D9FA0-5B27-46E0-A988-D4E3067DDAFF}" destId="{EB1A2BFB-9408-4C0A-A982-B2374FC131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43FB36-8B11-4F21-BE84-176B991D1BA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613F82-2B4A-45FE-9CF6-EBEADB1E9BAA}">
      <dgm:prSet/>
      <dgm:spPr/>
      <dgm:t>
        <a:bodyPr/>
        <a:lstStyle/>
        <a:p>
          <a:r>
            <a:rPr lang="en-US"/>
            <a:t>Complex and requires careful planning and coordination to decide which modules to test using each method</a:t>
          </a:r>
        </a:p>
      </dgm:t>
    </dgm:pt>
    <dgm:pt modelId="{D0CDF8A0-3CD6-4C7F-BEB7-E8AEE2124A66}" type="parTrans" cxnId="{3ACEADB0-A285-4992-AF9F-6374E0F3AB0B}">
      <dgm:prSet/>
      <dgm:spPr/>
      <dgm:t>
        <a:bodyPr/>
        <a:lstStyle/>
        <a:p>
          <a:endParaRPr lang="en-US"/>
        </a:p>
      </dgm:t>
    </dgm:pt>
    <dgm:pt modelId="{4DC60204-D15F-4C4C-8C05-D711B0CAF59A}" type="sibTrans" cxnId="{3ACEADB0-A285-4992-AF9F-6374E0F3AB0B}">
      <dgm:prSet/>
      <dgm:spPr/>
      <dgm:t>
        <a:bodyPr/>
        <a:lstStyle/>
        <a:p>
          <a:endParaRPr lang="en-US"/>
        </a:p>
      </dgm:t>
    </dgm:pt>
    <dgm:pt modelId="{20270744-EFE5-4CC9-AA3B-F356F2333296}">
      <dgm:prSet/>
      <dgm:spPr/>
      <dgm:t>
        <a:bodyPr/>
        <a:lstStyle/>
        <a:p>
          <a:r>
            <a:rPr lang="en-US"/>
            <a:t>Effective communication among team members is crucial to ensure consistency and proper tracking of issues</a:t>
          </a:r>
        </a:p>
      </dgm:t>
    </dgm:pt>
    <dgm:pt modelId="{3616E56A-FD23-4344-8755-BD82AEEBBF72}" type="parTrans" cxnId="{179DBED1-8C48-4B01-A487-3E99B7649B77}">
      <dgm:prSet/>
      <dgm:spPr/>
      <dgm:t>
        <a:bodyPr/>
        <a:lstStyle/>
        <a:p>
          <a:endParaRPr lang="en-US"/>
        </a:p>
      </dgm:t>
    </dgm:pt>
    <dgm:pt modelId="{FAC346FA-4EE2-45B8-8AD5-D2D7F1AD672B}" type="sibTrans" cxnId="{179DBED1-8C48-4B01-A487-3E99B7649B77}">
      <dgm:prSet/>
      <dgm:spPr/>
      <dgm:t>
        <a:bodyPr/>
        <a:lstStyle/>
        <a:p>
          <a:endParaRPr lang="en-US"/>
        </a:p>
      </dgm:t>
    </dgm:pt>
    <dgm:pt modelId="{693E1ADF-D3A3-434F-9112-AD6BC61B27E8}">
      <dgm:prSet/>
      <dgm:spPr/>
      <dgm:t>
        <a:bodyPr/>
        <a:lstStyle/>
        <a:p>
          <a:r>
            <a:rPr lang="en-US"/>
            <a:t>Teams may find it challenging to switch between different integration strategies </a:t>
          </a:r>
        </a:p>
      </dgm:t>
    </dgm:pt>
    <dgm:pt modelId="{3AC832C9-512C-4B1D-90BC-5695080B9ED3}" type="parTrans" cxnId="{53EED10F-1725-4778-9B12-A2E06393E0AD}">
      <dgm:prSet/>
      <dgm:spPr/>
      <dgm:t>
        <a:bodyPr/>
        <a:lstStyle/>
        <a:p>
          <a:endParaRPr lang="en-US"/>
        </a:p>
      </dgm:t>
    </dgm:pt>
    <dgm:pt modelId="{4EF53C72-2940-42F1-BE8E-CC73B5C83D3F}" type="sibTrans" cxnId="{53EED10F-1725-4778-9B12-A2E06393E0AD}">
      <dgm:prSet/>
      <dgm:spPr/>
      <dgm:t>
        <a:bodyPr/>
        <a:lstStyle/>
        <a:p>
          <a:endParaRPr lang="en-US"/>
        </a:p>
      </dgm:t>
    </dgm:pt>
    <dgm:pt modelId="{A94D10EB-D9F5-4CA8-A9FE-C77129BD8474}" type="pres">
      <dgm:prSet presAssocID="{1843FB36-8B11-4F21-BE84-176B991D1BA3}" presName="root" presStyleCnt="0">
        <dgm:presLayoutVars>
          <dgm:dir/>
          <dgm:resizeHandles val="exact"/>
        </dgm:presLayoutVars>
      </dgm:prSet>
      <dgm:spPr/>
    </dgm:pt>
    <dgm:pt modelId="{9ADADB14-56B2-4394-ADC2-B4978F2BF87C}" type="pres">
      <dgm:prSet presAssocID="{07613F82-2B4A-45FE-9CF6-EBEADB1E9BAA}" presName="compNode" presStyleCnt="0"/>
      <dgm:spPr/>
    </dgm:pt>
    <dgm:pt modelId="{52858511-162D-45AB-917A-84AEF9FEB636}" type="pres">
      <dgm:prSet presAssocID="{07613F82-2B4A-45FE-9CF6-EBEADB1E9BAA}" presName="bgRect" presStyleLbl="bgShp" presStyleIdx="0" presStyleCnt="3"/>
      <dgm:spPr/>
    </dgm:pt>
    <dgm:pt modelId="{F0C64D32-F658-429E-BD7F-528648FE6FC7}" type="pres">
      <dgm:prSet presAssocID="{07613F82-2B4A-45FE-9CF6-EBEADB1E9B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401AE252-8CAE-42D3-B4A3-CFFDE7A96987}" type="pres">
      <dgm:prSet presAssocID="{07613F82-2B4A-45FE-9CF6-EBEADB1E9BAA}" presName="spaceRect" presStyleCnt="0"/>
      <dgm:spPr/>
    </dgm:pt>
    <dgm:pt modelId="{883FD7A3-E068-49D1-82F2-29451D2310D6}" type="pres">
      <dgm:prSet presAssocID="{07613F82-2B4A-45FE-9CF6-EBEADB1E9BAA}" presName="parTx" presStyleLbl="revTx" presStyleIdx="0" presStyleCnt="3">
        <dgm:presLayoutVars>
          <dgm:chMax val="0"/>
          <dgm:chPref val="0"/>
        </dgm:presLayoutVars>
      </dgm:prSet>
      <dgm:spPr/>
    </dgm:pt>
    <dgm:pt modelId="{79F40B05-4BBD-446F-A90B-A96B7C3DDED9}" type="pres">
      <dgm:prSet presAssocID="{4DC60204-D15F-4C4C-8C05-D711B0CAF59A}" presName="sibTrans" presStyleCnt="0"/>
      <dgm:spPr/>
    </dgm:pt>
    <dgm:pt modelId="{1ACA3C5C-CE0D-4A2C-8152-8C148B71892C}" type="pres">
      <dgm:prSet presAssocID="{20270744-EFE5-4CC9-AA3B-F356F2333296}" presName="compNode" presStyleCnt="0"/>
      <dgm:spPr/>
    </dgm:pt>
    <dgm:pt modelId="{D747D142-463F-46D8-AAA4-5BF50DDE767D}" type="pres">
      <dgm:prSet presAssocID="{20270744-EFE5-4CC9-AA3B-F356F2333296}" presName="bgRect" presStyleLbl="bgShp" presStyleIdx="1" presStyleCnt="3"/>
      <dgm:spPr/>
    </dgm:pt>
    <dgm:pt modelId="{D072BCB3-349A-4554-A4AD-C0DEEA4E0D94}" type="pres">
      <dgm:prSet presAssocID="{20270744-EFE5-4CC9-AA3B-F356F23332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D68ACBB5-B8C1-4F0D-80EA-B8577CE2D3A7}" type="pres">
      <dgm:prSet presAssocID="{20270744-EFE5-4CC9-AA3B-F356F2333296}" presName="spaceRect" presStyleCnt="0"/>
      <dgm:spPr/>
    </dgm:pt>
    <dgm:pt modelId="{250304F3-79E3-4C67-B3E6-489FDD078099}" type="pres">
      <dgm:prSet presAssocID="{20270744-EFE5-4CC9-AA3B-F356F2333296}" presName="parTx" presStyleLbl="revTx" presStyleIdx="1" presStyleCnt="3">
        <dgm:presLayoutVars>
          <dgm:chMax val="0"/>
          <dgm:chPref val="0"/>
        </dgm:presLayoutVars>
      </dgm:prSet>
      <dgm:spPr/>
    </dgm:pt>
    <dgm:pt modelId="{FBBEB858-B48D-446C-805C-923E7D20C40F}" type="pres">
      <dgm:prSet presAssocID="{FAC346FA-4EE2-45B8-8AD5-D2D7F1AD672B}" presName="sibTrans" presStyleCnt="0"/>
      <dgm:spPr/>
    </dgm:pt>
    <dgm:pt modelId="{FACD3AD4-89EC-4CFF-A1C8-80A360BF0AA4}" type="pres">
      <dgm:prSet presAssocID="{693E1ADF-D3A3-434F-9112-AD6BC61B27E8}" presName="compNode" presStyleCnt="0"/>
      <dgm:spPr/>
    </dgm:pt>
    <dgm:pt modelId="{4FA00EF1-7EBE-4CCD-8DA0-CA5F39207E35}" type="pres">
      <dgm:prSet presAssocID="{693E1ADF-D3A3-434F-9112-AD6BC61B27E8}" presName="bgRect" presStyleLbl="bgShp" presStyleIdx="2" presStyleCnt="3"/>
      <dgm:spPr/>
    </dgm:pt>
    <dgm:pt modelId="{02F07215-2180-476F-B43D-F41C2B264FA6}" type="pres">
      <dgm:prSet presAssocID="{693E1ADF-D3A3-434F-9112-AD6BC61B27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395E2A0-8BD0-4A99-A4C1-D39A8DBE25E0}" type="pres">
      <dgm:prSet presAssocID="{693E1ADF-D3A3-434F-9112-AD6BC61B27E8}" presName="spaceRect" presStyleCnt="0"/>
      <dgm:spPr/>
    </dgm:pt>
    <dgm:pt modelId="{FFF2B0CA-D80C-4B27-A70E-436A55211B3B}" type="pres">
      <dgm:prSet presAssocID="{693E1ADF-D3A3-434F-9112-AD6BC61B27E8}" presName="parTx" presStyleLbl="revTx" presStyleIdx="2" presStyleCnt="3">
        <dgm:presLayoutVars>
          <dgm:chMax val="0"/>
          <dgm:chPref val="0"/>
        </dgm:presLayoutVars>
      </dgm:prSet>
      <dgm:spPr/>
    </dgm:pt>
  </dgm:ptLst>
  <dgm:cxnLst>
    <dgm:cxn modelId="{53EED10F-1725-4778-9B12-A2E06393E0AD}" srcId="{1843FB36-8B11-4F21-BE84-176B991D1BA3}" destId="{693E1ADF-D3A3-434F-9112-AD6BC61B27E8}" srcOrd="2" destOrd="0" parTransId="{3AC832C9-512C-4B1D-90BC-5695080B9ED3}" sibTransId="{4EF53C72-2940-42F1-BE8E-CC73B5C83D3F}"/>
    <dgm:cxn modelId="{C4E2214A-F321-4331-BD15-5AC83EF3368E}" type="presOf" srcId="{07613F82-2B4A-45FE-9CF6-EBEADB1E9BAA}" destId="{883FD7A3-E068-49D1-82F2-29451D2310D6}" srcOrd="0" destOrd="0" presId="urn:microsoft.com/office/officeart/2018/2/layout/IconVerticalSolidList"/>
    <dgm:cxn modelId="{3ACEADB0-A285-4992-AF9F-6374E0F3AB0B}" srcId="{1843FB36-8B11-4F21-BE84-176B991D1BA3}" destId="{07613F82-2B4A-45FE-9CF6-EBEADB1E9BAA}" srcOrd="0" destOrd="0" parTransId="{D0CDF8A0-3CD6-4C7F-BEB7-E8AEE2124A66}" sibTransId="{4DC60204-D15F-4C4C-8C05-D711B0CAF59A}"/>
    <dgm:cxn modelId="{7CC1E9C9-C062-40AE-BEE7-879240C6A735}" type="presOf" srcId="{1843FB36-8B11-4F21-BE84-176B991D1BA3}" destId="{A94D10EB-D9F5-4CA8-A9FE-C77129BD8474}" srcOrd="0" destOrd="0" presId="urn:microsoft.com/office/officeart/2018/2/layout/IconVerticalSolidList"/>
    <dgm:cxn modelId="{179DBED1-8C48-4B01-A487-3E99B7649B77}" srcId="{1843FB36-8B11-4F21-BE84-176B991D1BA3}" destId="{20270744-EFE5-4CC9-AA3B-F356F2333296}" srcOrd="1" destOrd="0" parTransId="{3616E56A-FD23-4344-8755-BD82AEEBBF72}" sibTransId="{FAC346FA-4EE2-45B8-8AD5-D2D7F1AD672B}"/>
    <dgm:cxn modelId="{BA005AD4-57D7-4E6C-A832-B68F8AFE5511}" type="presOf" srcId="{693E1ADF-D3A3-434F-9112-AD6BC61B27E8}" destId="{FFF2B0CA-D80C-4B27-A70E-436A55211B3B}" srcOrd="0" destOrd="0" presId="urn:microsoft.com/office/officeart/2018/2/layout/IconVerticalSolidList"/>
    <dgm:cxn modelId="{1CE128F7-31A4-4692-BC98-1EC9BCF4D6F8}" type="presOf" srcId="{20270744-EFE5-4CC9-AA3B-F356F2333296}" destId="{250304F3-79E3-4C67-B3E6-489FDD078099}" srcOrd="0" destOrd="0" presId="urn:microsoft.com/office/officeart/2018/2/layout/IconVerticalSolidList"/>
    <dgm:cxn modelId="{2173BDA4-233D-4AC5-AE44-D4F45B03CFA5}" type="presParOf" srcId="{A94D10EB-D9F5-4CA8-A9FE-C77129BD8474}" destId="{9ADADB14-56B2-4394-ADC2-B4978F2BF87C}" srcOrd="0" destOrd="0" presId="urn:microsoft.com/office/officeart/2018/2/layout/IconVerticalSolidList"/>
    <dgm:cxn modelId="{1D426F33-EA6A-41A6-AE90-498914556652}" type="presParOf" srcId="{9ADADB14-56B2-4394-ADC2-B4978F2BF87C}" destId="{52858511-162D-45AB-917A-84AEF9FEB636}" srcOrd="0" destOrd="0" presId="urn:microsoft.com/office/officeart/2018/2/layout/IconVerticalSolidList"/>
    <dgm:cxn modelId="{12218C0B-FC56-4523-8EFD-7D14D5A0A5FE}" type="presParOf" srcId="{9ADADB14-56B2-4394-ADC2-B4978F2BF87C}" destId="{F0C64D32-F658-429E-BD7F-528648FE6FC7}" srcOrd="1" destOrd="0" presId="urn:microsoft.com/office/officeart/2018/2/layout/IconVerticalSolidList"/>
    <dgm:cxn modelId="{31AF21F1-EB6D-4909-8239-90821437A5E7}" type="presParOf" srcId="{9ADADB14-56B2-4394-ADC2-B4978F2BF87C}" destId="{401AE252-8CAE-42D3-B4A3-CFFDE7A96987}" srcOrd="2" destOrd="0" presId="urn:microsoft.com/office/officeart/2018/2/layout/IconVerticalSolidList"/>
    <dgm:cxn modelId="{C5C127FD-2D05-4508-9BB6-5A6ED5ED01C9}" type="presParOf" srcId="{9ADADB14-56B2-4394-ADC2-B4978F2BF87C}" destId="{883FD7A3-E068-49D1-82F2-29451D2310D6}" srcOrd="3" destOrd="0" presId="urn:microsoft.com/office/officeart/2018/2/layout/IconVerticalSolidList"/>
    <dgm:cxn modelId="{2C70C1D8-4F78-4E6C-AAF9-F1459DB6FB12}" type="presParOf" srcId="{A94D10EB-D9F5-4CA8-A9FE-C77129BD8474}" destId="{79F40B05-4BBD-446F-A90B-A96B7C3DDED9}" srcOrd="1" destOrd="0" presId="urn:microsoft.com/office/officeart/2018/2/layout/IconVerticalSolidList"/>
    <dgm:cxn modelId="{2D346D8A-04C6-42A7-834E-6FD840535F33}" type="presParOf" srcId="{A94D10EB-D9F5-4CA8-A9FE-C77129BD8474}" destId="{1ACA3C5C-CE0D-4A2C-8152-8C148B71892C}" srcOrd="2" destOrd="0" presId="urn:microsoft.com/office/officeart/2018/2/layout/IconVerticalSolidList"/>
    <dgm:cxn modelId="{6DECFD7D-9E3A-464C-B400-B0A0BB10AFEC}" type="presParOf" srcId="{1ACA3C5C-CE0D-4A2C-8152-8C148B71892C}" destId="{D747D142-463F-46D8-AAA4-5BF50DDE767D}" srcOrd="0" destOrd="0" presId="urn:microsoft.com/office/officeart/2018/2/layout/IconVerticalSolidList"/>
    <dgm:cxn modelId="{E8B1ED6F-4870-4381-AD18-351EDDDB59EE}" type="presParOf" srcId="{1ACA3C5C-CE0D-4A2C-8152-8C148B71892C}" destId="{D072BCB3-349A-4554-A4AD-C0DEEA4E0D94}" srcOrd="1" destOrd="0" presId="urn:microsoft.com/office/officeart/2018/2/layout/IconVerticalSolidList"/>
    <dgm:cxn modelId="{A8F9B3B5-0AE7-491D-AC34-0CDEDC0559B9}" type="presParOf" srcId="{1ACA3C5C-CE0D-4A2C-8152-8C148B71892C}" destId="{D68ACBB5-B8C1-4F0D-80EA-B8577CE2D3A7}" srcOrd="2" destOrd="0" presId="urn:microsoft.com/office/officeart/2018/2/layout/IconVerticalSolidList"/>
    <dgm:cxn modelId="{AA7FF865-E13B-42CD-B24B-7EF6B55005FD}" type="presParOf" srcId="{1ACA3C5C-CE0D-4A2C-8152-8C148B71892C}" destId="{250304F3-79E3-4C67-B3E6-489FDD078099}" srcOrd="3" destOrd="0" presId="urn:microsoft.com/office/officeart/2018/2/layout/IconVerticalSolidList"/>
    <dgm:cxn modelId="{F1DBD31D-6101-4FD6-94F2-A8DB970DAA27}" type="presParOf" srcId="{A94D10EB-D9F5-4CA8-A9FE-C77129BD8474}" destId="{FBBEB858-B48D-446C-805C-923E7D20C40F}" srcOrd="3" destOrd="0" presId="urn:microsoft.com/office/officeart/2018/2/layout/IconVerticalSolidList"/>
    <dgm:cxn modelId="{BB1B4037-4D3C-4067-95BB-F01ECBD2955B}" type="presParOf" srcId="{A94D10EB-D9F5-4CA8-A9FE-C77129BD8474}" destId="{FACD3AD4-89EC-4CFF-A1C8-80A360BF0AA4}" srcOrd="4" destOrd="0" presId="urn:microsoft.com/office/officeart/2018/2/layout/IconVerticalSolidList"/>
    <dgm:cxn modelId="{1281FAB1-C0BC-4C62-8243-6E2E8DF2819E}" type="presParOf" srcId="{FACD3AD4-89EC-4CFF-A1C8-80A360BF0AA4}" destId="{4FA00EF1-7EBE-4CCD-8DA0-CA5F39207E35}" srcOrd="0" destOrd="0" presId="urn:microsoft.com/office/officeart/2018/2/layout/IconVerticalSolidList"/>
    <dgm:cxn modelId="{91A7C242-87CE-45DA-8BBA-FDBC7877BF89}" type="presParOf" srcId="{FACD3AD4-89EC-4CFF-A1C8-80A360BF0AA4}" destId="{02F07215-2180-476F-B43D-F41C2B264FA6}" srcOrd="1" destOrd="0" presId="urn:microsoft.com/office/officeart/2018/2/layout/IconVerticalSolidList"/>
    <dgm:cxn modelId="{A86E25A1-1931-4044-8804-AC1ABE08B473}" type="presParOf" srcId="{FACD3AD4-89EC-4CFF-A1C8-80A360BF0AA4}" destId="{5395E2A0-8BD0-4A99-A4C1-D39A8DBE25E0}" srcOrd="2" destOrd="0" presId="urn:microsoft.com/office/officeart/2018/2/layout/IconVerticalSolidList"/>
    <dgm:cxn modelId="{ECD67DB1-0202-4A69-B604-7A2D34A7E8C2}" type="presParOf" srcId="{FACD3AD4-89EC-4CFF-A1C8-80A360BF0AA4}" destId="{FFF2B0CA-D80C-4B27-A70E-436A55211B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EBAFF6B-DB7E-40A2-B063-C97098FD827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D5CB215-E2C5-41E0-BDD3-E1766F8C378B}">
      <dgm:prSet/>
      <dgm:spPr/>
      <dgm:t>
        <a:bodyPr/>
        <a:lstStyle/>
        <a:p>
          <a:r>
            <a:rPr lang="en-US" b="0" i="0"/>
            <a:t>In the case of a banking application, these are the common integration testing cases:</a:t>
          </a:r>
          <a:endParaRPr lang="en-US"/>
        </a:p>
      </dgm:t>
    </dgm:pt>
    <dgm:pt modelId="{87CE2D42-097A-4DE1-BD09-D843864688D9}" type="parTrans" cxnId="{4DAB6A48-89B3-4B34-AC0D-8DE505F3A185}">
      <dgm:prSet/>
      <dgm:spPr/>
      <dgm:t>
        <a:bodyPr/>
        <a:lstStyle/>
        <a:p>
          <a:endParaRPr lang="en-US"/>
        </a:p>
      </dgm:t>
    </dgm:pt>
    <dgm:pt modelId="{36D573C9-19F9-4A1D-91BF-C9B5FF395D81}" type="sibTrans" cxnId="{4DAB6A48-89B3-4B34-AC0D-8DE505F3A185}">
      <dgm:prSet/>
      <dgm:spPr/>
      <dgm:t>
        <a:bodyPr/>
        <a:lstStyle/>
        <a:p>
          <a:endParaRPr lang="en-US"/>
        </a:p>
      </dgm:t>
    </dgm:pt>
    <dgm:pt modelId="{36E1960D-5997-444F-AF7D-8866D1506340}">
      <dgm:prSet/>
      <dgm:spPr/>
      <dgm:t>
        <a:bodyPr/>
        <a:lstStyle/>
        <a:p>
          <a:r>
            <a:rPr lang="en-US"/>
            <a:t>Verifying if the balance of the user is deducted by the correct amount that they sent and if the balance of the recipient increased by the correct amount, after accounting for fees.</a:t>
          </a:r>
        </a:p>
      </dgm:t>
    </dgm:pt>
    <dgm:pt modelId="{B52282EA-F571-4110-B833-B9C7769082FB}" type="parTrans" cxnId="{43B6CF95-7362-4C03-9A11-33D4D7929412}">
      <dgm:prSet/>
      <dgm:spPr/>
      <dgm:t>
        <a:bodyPr/>
        <a:lstStyle/>
        <a:p>
          <a:endParaRPr lang="en-US"/>
        </a:p>
      </dgm:t>
    </dgm:pt>
    <dgm:pt modelId="{C323506D-46F2-4C9A-98FB-5CFD2BDFB79C}" type="sibTrans" cxnId="{43B6CF95-7362-4C03-9A11-33D4D7929412}">
      <dgm:prSet/>
      <dgm:spPr/>
      <dgm:t>
        <a:bodyPr/>
        <a:lstStyle/>
        <a:p>
          <a:endParaRPr lang="en-US"/>
        </a:p>
      </dgm:t>
    </dgm:pt>
    <dgm:pt modelId="{0670BFC3-C282-41AC-88DB-4A854B2D9B22}">
      <dgm:prSet/>
      <dgm:spPr/>
      <dgm:t>
        <a:bodyPr/>
        <a:lstStyle/>
        <a:p>
          <a:r>
            <a:rPr lang="en-US"/>
            <a:t>Verify that transactions (e.g., deposits, withdrawals) accurately update the account balances and reflect in the transaction history.</a:t>
          </a:r>
        </a:p>
      </dgm:t>
    </dgm:pt>
    <dgm:pt modelId="{B29DBAC5-45DE-48D1-9C5F-8BDE4E9392AE}" type="parTrans" cxnId="{B084EE11-AC98-495E-BE2D-684D56931BCB}">
      <dgm:prSet/>
      <dgm:spPr/>
      <dgm:t>
        <a:bodyPr/>
        <a:lstStyle/>
        <a:p>
          <a:endParaRPr lang="en-US"/>
        </a:p>
      </dgm:t>
    </dgm:pt>
    <dgm:pt modelId="{5FCBBF9C-1F02-4A55-9241-32019C764D2D}" type="sibTrans" cxnId="{B084EE11-AC98-495E-BE2D-684D56931BCB}">
      <dgm:prSet/>
      <dgm:spPr/>
      <dgm:t>
        <a:bodyPr/>
        <a:lstStyle/>
        <a:p>
          <a:endParaRPr lang="en-US"/>
        </a:p>
      </dgm:t>
    </dgm:pt>
    <dgm:pt modelId="{08A291E7-1D5E-4CC3-A17C-BD16ED18BC52}" type="pres">
      <dgm:prSet presAssocID="{1EBAFF6B-DB7E-40A2-B063-C97098FD827F}" presName="Name0" presStyleCnt="0">
        <dgm:presLayoutVars>
          <dgm:dir/>
          <dgm:animLvl val="lvl"/>
          <dgm:resizeHandles val="exact"/>
        </dgm:presLayoutVars>
      </dgm:prSet>
      <dgm:spPr/>
    </dgm:pt>
    <dgm:pt modelId="{784C2C6A-EE84-4DC7-B7CC-FA0EB80A8954}" type="pres">
      <dgm:prSet presAssocID="{6D5CB215-E2C5-41E0-BDD3-E1766F8C378B}" presName="boxAndChildren" presStyleCnt="0"/>
      <dgm:spPr/>
    </dgm:pt>
    <dgm:pt modelId="{9177AA5C-AEA4-452F-94A2-657ABB0631B2}" type="pres">
      <dgm:prSet presAssocID="{6D5CB215-E2C5-41E0-BDD3-E1766F8C378B}" presName="parentTextBox" presStyleLbl="node1" presStyleIdx="0" presStyleCnt="1"/>
      <dgm:spPr/>
    </dgm:pt>
    <dgm:pt modelId="{12C9BEF7-F410-4507-B2CD-0736DB928933}" type="pres">
      <dgm:prSet presAssocID="{6D5CB215-E2C5-41E0-BDD3-E1766F8C378B}" presName="entireBox" presStyleLbl="node1" presStyleIdx="0" presStyleCnt="1"/>
      <dgm:spPr/>
    </dgm:pt>
    <dgm:pt modelId="{37844386-5F3A-4D8E-8FFB-21D427434AAB}" type="pres">
      <dgm:prSet presAssocID="{6D5CB215-E2C5-41E0-BDD3-E1766F8C378B}" presName="descendantBox" presStyleCnt="0"/>
      <dgm:spPr/>
    </dgm:pt>
    <dgm:pt modelId="{C0D9CA75-0091-42EA-8689-E25B47B12C81}" type="pres">
      <dgm:prSet presAssocID="{36E1960D-5997-444F-AF7D-8866D1506340}" presName="childTextBox" presStyleLbl="fgAccFollowNode1" presStyleIdx="0" presStyleCnt="2">
        <dgm:presLayoutVars>
          <dgm:bulletEnabled val="1"/>
        </dgm:presLayoutVars>
      </dgm:prSet>
      <dgm:spPr/>
    </dgm:pt>
    <dgm:pt modelId="{3C53730B-DA30-49EB-9778-C02BA2A07508}" type="pres">
      <dgm:prSet presAssocID="{0670BFC3-C282-41AC-88DB-4A854B2D9B22}" presName="childTextBox" presStyleLbl="fgAccFollowNode1" presStyleIdx="1" presStyleCnt="2">
        <dgm:presLayoutVars>
          <dgm:bulletEnabled val="1"/>
        </dgm:presLayoutVars>
      </dgm:prSet>
      <dgm:spPr/>
    </dgm:pt>
  </dgm:ptLst>
  <dgm:cxnLst>
    <dgm:cxn modelId="{0DA4B509-7AB9-4770-BFB7-B53414692F85}" type="presOf" srcId="{6D5CB215-E2C5-41E0-BDD3-E1766F8C378B}" destId="{9177AA5C-AEA4-452F-94A2-657ABB0631B2}" srcOrd="0" destOrd="0" presId="urn:microsoft.com/office/officeart/2005/8/layout/process4"/>
    <dgm:cxn modelId="{B084EE11-AC98-495E-BE2D-684D56931BCB}" srcId="{6D5CB215-E2C5-41E0-BDD3-E1766F8C378B}" destId="{0670BFC3-C282-41AC-88DB-4A854B2D9B22}" srcOrd="1" destOrd="0" parTransId="{B29DBAC5-45DE-48D1-9C5F-8BDE4E9392AE}" sibTransId="{5FCBBF9C-1F02-4A55-9241-32019C764D2D}"/>
    <dgm:cxn modelId="{9C7B6D1D-C597-43B1-94D8-30A328828974}" type="presOf" srcId="{36E1960D-5997-444F-AF7D-8866D1506340}" destId="{C0D9CA75-0091-42EA-8689-E25B47B12C81}" srcOrd="0" destOrd="0" presId="urn:microsoft.com/office/officeart/2005/8/layout/process4"/>
    <dgm:cxn modelId="{67CCDB40-CCE0-48D0-BB86-CB78F5170F80}" type="presOf" srcId="{0670BFC3-C282-41AC-88DB-4A854B2D9B22}" destId="{3C53730B-DA30-49EB-9778-C02BA2A07508}" srcOrd="0" destOrd="0" presId="urn:microsoft.com/office/officeart/2005/8/layout/process4"/>
    <dgm:cxn modelId="{4DAB6A48-89B3-4B34-AC0D-8DE505F3A185}" srcId="{1EBAFF6B-DB7E-40A2-B063-C97098FD827F}" destId="{6D5CB215-E2C5-41E0-BDD3-E1766F8C378B}" srcOrd="0" destOrd="0" parTransId="{87CE2D42-097A-4DE1-BD09-D843864688D9}" sibTransId="{36D573C9-19F9-4A1D-91BF-C9B5FF395D81}"/>
    <dgm:cxn modelId="{43B6CF95-7362-4C03-9A11-33D4D7929412}" srcId="{6D5CB215-E2C5-41E0-BDD3-E1766F8C378B}" destId="{36E1960D-5997-444F-AF7D-8866D1506340}" srcOrd="0" destOrd="0" parTransId="{B52282EA-F571-4110-B833-B9C7769082FB}" sibTransId="{C323506D-46F2-4C9A-98FB-5CFD2BDFB79C}"/>
    <dgm:cxn modelId="{631025BC-908F-4C6B-B436-10A7E58CCDCF}" type="presOf" srcId="{6D5CB215-E2C5-41E0-BDD3-E1766F8C378B}" destId="{12C9BEF7-F410-4507-B2CD-0736DB928933}" srcOrd="1" destOrd="0" presId="urn:microsoft.com/office/officeart/2005/8/layout/process4"/>
    <dgm:cxn modelId="{A18ECDC3-0B20-478C-B5CB-27C8927BF2A3}" type="presOf" srcId="{1EBAFF6B-DB7E-40A2-B063-C97098FD827F}" destId="{08A291E7-1D5E-4CC3-A17C-BD16ED18BC52}" srcOrd="0" destOrd="0" presId="urn:microsoft.com/office/officeart/2005/8/layout/process4"/>
    <dgm:cxn modelId="{C5EF8067-C817-4FDF-B518-5B3220699FB1}" type="presParOf" srcId="{08A291E7-1D5E-4CC3-A17C-BD16ED18BC52}" destId="{784C2C6A-EE84-4DC7-B7CC-FA0EB80A8954}" srcOrd="0" destOrd="0" presId="urn:microsoft.com/office/officeart/2005/8/layout/process4"/>
    <dgm:cxn modelId="{9EF96610-73E8-49F7-A395-9005B3574EF0}" type="presParOf" srcId="{784C2C6A-EE84-4DC7-B7CC-FA0EB80A8954}" destId="{9177AA5C-AEA4-452F-94A2-657ABB0631B2}" srcOrd="0" destOrd="0" presId="urn:microsoft.com/office/officeart/2005/8/layout/process4"/>
    <dgm:cxn modelId="{6B5AE47C-DEEB-43E8-8A78-1A4B9AD20F72}" type="presParOf" srcId="{784C2C6A-EE84-4DC7-B7CC-FA0EB80A8954}" destId="{12C9BEF7-F410-4507-B2CD-0736DB928933}" srcOrd="1" destOrd="0" presId="urn:microsoft.com/office/officeart/2005/8/layout/process4"/>
    <dgm:cxn modelId="{BC130452-6438-401D-90D2-F9F341F625B0}" type="presParOf" srcId="{784C2C6A-EE84-4DC7-B7CC-FA0EB80A8954}" destId="{37844386-5F3A-4D8E-8FFB-21D427434AAB}" srcOrd="2" destOrd="0" presId="urn:microsoft.com/office/officeart/2005/8/layout/process4"/>
    <dgm:cxn modelId="{C0B87B97-E646-468F-96E6-8EBB96BC6A0E}" type="presParOf" srcId="{37844386-5F3A-4D8E-8FFB-21D427434AAB}" destId="{C0D9CA75-0091-42EA-8689-E25B47B12C81}" srcOrd="0" destOrd="0" presId="urn:microsoft.com/office/officeart/2005/8/layout/process4"/>
    <dgm:cxn modelId="{1BC206A4-0851-4B0A-9C7C-51A74FC1735A}" type="presParOf" srcId="{37844386-5F3A-4D8E-8FFB-21D427434AAB}" destId="{3C53730B-DA30-49EB-9778-C02BA2A0750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EBAFF6B-DB7E-40A2-B063-C97098FD827F}"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6D5CB215-E2C5-41E0-BDD3-E1766F8C378B}">
      <dgm:prSet/>
      <dgm:spPr/>
      <dgm:t>
        <a:bodyPr/>
        <a:lstStyle/>
        <a:p>
          <a:r>
            <a:rPr lang="en-US" b="0" i="0"/>
            <a:t>In the case of a banking application, these are the common integration testing cases:</a:t>
          </a:r>
          <a:endParaRPr lang="en-US"/>
        </a:p>
      </dgm:t>
    </dgm:pt>
    <dgm:pt modelId="{87CE2D42-097A-4DE1-BD09-D843864688D9}" type="parTrans" cxnId="{4DAB6A48-89B3-4B34-AC0D-8DE505F3A185}">
      <dgm:prSet/>
      <dgm:spPr/>
      <dgm:t>
        <a:bodyPr/>
        <a:lstStyle/>
        <a:p>
          <a:endParaRPr lang="en-US"/>
        </a:p>
      </dgm:t>
    </dgm:pt>
    <dgm:pt modelId="{36D573C9-19F9-4A1D-91BF-C9B5FF395D81}" type="sibTrans" cxnId="{4DAB6A48-89B3-4B34-AC0D-8DE505F3A185}">
      <dgm:prSet/>
      <dgm:spPr/>
      <dgm:t>
        <a:bodyPr/>
        <a:lstStyle/>
        <a:p>
          <a:endParaRPr lang="en-US"/>
        </a:p>
      </dgm:t>
    </dgm:pt>
    <dgm:pt modelId="{36E1960D-5997-444F-AF7D-8866D1506340}">
      <dgm:prSet custT="1"/>
      <dgm:spPr/>
      <dgm:t>
        <a:bodyPr/>
        <a:lstStyle/>
        <a:p>
          <a:r>
            <a:rPr lang="en-US" sz="2400" dirty="0"/>
            <a:t>Verify that account statements are generated correctly and display the transaction history and interest earned.</a:t>
          </a:r>
        </a:p>
      </dgm:t>
    </dgm:pt>
    <dgm:pt modelId="{B52282EA-F571-4110-B833-B9C7769082FB}" type="parTrans" cxnId="{43B6CF95-7362-4C03-9A11-33D4D7929412}">
      <dgm:prSet/>
      <dgm:spPr/>
      <dgm:t>
        <a:bodyPr/>
        <a:lstStyle/>
        <a:p>
          <a:endParaRPr lang="en-US"/>
        </a:p>
      </dgm:t>
    </dgm:pt>
    <dgm:pt modelId="{C323506D-46F2-4C9A-98FB-5CFD2BDFB79C}" type="sibTrans" cxnId="{43B6CF95-7362-4C03-9A11-33D4D7929412}">
      <dgm:prSet/>
      <dgm:spPr/>
      <dgm:t>
        <a:bodyPr/>
        <a:lstStyle/>
        <a:p>
          <a:endParaRPr lang="en-US"/>
        </a:p>
      </dgm:t>
    </dgm:pt>
    <dgm:pt modelId="{0670BFC3-C282-41AC-88DB-4A854B2D9B22}">
      <dgm:prSet custT="1"/>
      <dgm:spPr/>
      <dgm:t>
        <a:bodyPr/>
        <a:lstStyle/>
        <a:p>
          <a:r>
            <a:rPr lang="en-US" sz="2400" dirty="0"/>
            <a:t>Verify that data consistency is maintained, and transactions do not lead to unexpected conflicts or errors.</a:t>
          </a:r>
        </a:p>
      </dgm:t>
    </dgm:pt>
    <dgm:pt modelId="{B29DBAC5-45DE-48D1-9C5F-8BDE4E9392AE}" type="parTrans" cxnId="{B084EE11-AC98-495E-BE2D-684D56931BCB}">
      <dgm:prSet/>
      <dgm:spPr/>
      <dgm:t>
        <a:bodyPr/>
        <a:lstStyle/>
        <a:p>
          <a:endParaRPr lang="en-US"/>
        </a:p>
      </dgm:t>
    </dgm:pt>
    <dgm:pt modelId="{5FCBBF9C-1F02-4A55-9241-32019C764D2D}" type="sibTrans" cxnId="{B084EE11-AC98-495E-BE2D-684D56931BCB}">
      <dgm:prSet/>
      <dgm:spPr/>
      <dgm:t>
        <a:bodyPr/>
        <a:lstStyle/>
        <a:p>
          <a:endParaRPr lang="en-US"/>
        </a:p>
      </dgm:t>
    </dgm:pt>
    <dgm:pt modelId="{08A291E7-1D5E-4CC3-A17C-BD16ED18BC52}" type="pres">
      <dgm:prSet presAssocID="{1EBAFF6B-DB7E-40A2-B063-C97098FD827F}" presName="Name0" presStyleCnt="0">
        <dgm:presLayoutVars>
          <dgm:dir/>
          <dgm:animLvl val="lvl"/>
          <dgm:resizeHandles val="exact"/>
        </dgm:presLayoutVars>
      </dgm:prSet>
      <dgm:spPr/>
    </dgm:pt>
    <dgm:pt modelId="{784C2C6A-EE84-4DC7-B7CC-FA0EB80A8954}" type="pres">
      <dgm:prSet presAssocID="{6D5CB215-E2C5-41E0-BDD3-E1766F8C378B}" presName="boxAndChildren" presStyleCnt="0"/>
      <dgm:spPr/>
    </dgm:pt>
    <dgm:pt modelId="{9177AA5C-AEA4-452F-94A2-657ABB0631B2}" type="pres">
      <dgm:prSet presAssocID="{6D5CB215-E2C5-41E0-BDD3-E1766F8C378B}" presName="parentTextBox" presStyleLbl="node1" presStyleIdx="0" presStyleCnt="1"/>
      <dgm:spPr/>
    </dgm:pt>
    <dgm:pt modelId="{12C9BEF7-F410-4507-B2CD-0736DB928933}" type="pres">
      <dgm:prSet presAssocID="{6D5CB215-E2C5-41E0-BDD3-E1766F8C378B}" presName="entireBox" presStyleLbl="node1" presStyleIdx="0" presStyleCnt="1"/>
      <dgm:spPr/>
    </dgm:pt>
    <dgm:pt modelId="{37844386-5F3A-4D8E-8FFB-21D427434AAB}" type="pres">
      <dgm:prSet presAssocID="{6D5CB215-E2C5-41E0-BDD3-E1766F8C378B}" presName="descendantBox" presStyleCnt="0"/>
      <dgm:spPr/>
    </dgm:pt>
    <dgm:pt modelId="{C0D9CA75-0091-42EA-8689-E25B47B12C81}" type="pres">
      <dgm:prSet presAssocID="{36E1960D-5997-444F-AF7D-8866D1506340}" presName="childTextBox" presStyleLbl="fgAccFollowNode1" presStyleIdx="0" presStyleCnt="2">
        <dgm:presLayoutVars>
          <dgm:bulletEnabled val="1"/>
        </dgm:presLayoutVars>
      </dgm:prSet>
      <dgm:spPr/>
    </dgm:pt>
    <dgm:pt modelId="{3C53730B-DA30-49EB-9778-C02BA2A07508}" type="pres">
      <dgm:prSet presAssocID="{0670BFC3-C282-41AC-88DB-4A854B2D9B22}" presName="childTextBox" presStyleLbl="fgAccFollowNode1" presStyleIdx="1" presStyleCnt="2">
        <dgm:presLayoutVars>
          <dgm:bulletEnabled val="1"/>
        </dgm:presLayoutVars>
      </dgm:prSet>
      <dgm:spPr/>
    </dgm:pt>
  </dgm:ptLst>
  <dgm:cxnLst>
    <dgm:cxn modelId="{0DA4B509-7AB9-4770-BFB7-B53414692F85}" type="presOf" srcId="{6D5CB215-E2C5-41E0-BDD3-E1766F8C378B}" destId="{9177AA5C-AEA4-452F-94A2-657ABB0631B2}" srcOrd="0" destOrd="0" presId="urn:microsoft.com/office/officeart/2005/8/layout/process4"/>
    <dgm:cxn modelId="{B084EE11-AC98-495E-BE2D-684D56931BCB}" srcId="{6D5CB215-E2C5-41E0-BDD3-E1766F8C378B}" destId="{0670BFC3-C282-41AC-88DB-4A854B2D9B22}" srcOrd="1" destOrd="0" parTransId="{B29DBAC5-45DE-48D1-9C5F-8BDE4E9392AE}" sibTransId="{5FCBBF9C-1F02-4A55-9241-32019C764D2D}"/>
    <dgm:cxn modelId="{9C7B6D1D-C597-43B1-94D8-30A328828974}" type="presOf" srcId="{36E1960D-5997-444F-AF7D-8866D1506340}" destId="{C0D9CA75-0091-42EA-8689-E25B47B12C81}" srcOrd="0" destOrd="0" presId="urn:microsoft.com/office/officeart/2005/8/layout/process4"/>
    <dgm:cxn modelId="{67CCDB40-CCE0-48D0-BB86-CB78F5170F80}" type="presOf" srcId="{0670BFC3-C282-41AC-88DB-4A854B2D9B22}" destId="{3C53730B-DA30-49EB-9778-C02BA2A07508}" srcOrd="0" destOrd="0" presId="urn:microsoft.com/office/officeart/2005/8/layout/process4"/>
    <dgm:cxn modelId="{4DAB6A48-89B3-4B34-AC0D-8DE505F3A185}" srcId="{1EBAFF6B-DB7E-40A2-B063-C97098FD827F}" destId="{6D5CB215-E2C5-41E0-BDD3-E1766F8C378B}" srcOrd="0" destOrd="0" parTransId="{87CE2D42-097A-4DE1-BD09-D843864688D9}" sibTransId="{36D573C9-19F9-4A1D-91BF-C9B5FF395D81}"/>
    <dgm:cxn modelId="{43B6CF95-7362-4C03-9A11-33D4D7929412}" srcId="{6D5CB215-E2C5-41E0-BDD3-E1766F8C378B}" destId="{36E1960D-5997-444F-AF7D-8866D1506340}" srcOrd="0" destOrd="0" parTransId="{B52282EA-F571-4110-B833-B9C7769082FB}" sibTransId="{C323506D-46F2-4C9A-98FB-5CFD2BDFB79C}"/>
    <dgm:cxn modelId="{631025BC-908F-4C6B-B436-10A7E58CCDCF}" type="presOf" srcId="{6D5CB215-E2C5-41E0-BDD3-E1766F8C378B}" destId="{12C9BEF7-F410-4507-B2CD-0736DB928933}" srcOrd="1" destOrd="0" presId="urn:microsoft.com/office/officeart/2005/8/layout/process4"/>
    <dgm:cxn modelId="{A18ECDC3-0B20-478C-B5CB-27C8927BF2A3}" type="presOf" srcId="{1EBAFF6B-DB7E-40A2-B063-C97098FD827F}" destId="{08A291E7-1D5E-4CC3-A17C-BD16ED18BC52}" srcOrd="0" destOrd="0" presId="urn:microsoft.com/office/officeart/2005/8/layout/process4"/>
    <dgm:cxn modelId="{C5EF8067-C817-4FDF-B518-5B3220699FB1}" type="presParOf" srcId="{08A291E7-1D5E-4CC3-A17C-BD16ED18BC52}" destId="{784C2C6A-EE84-4DC7-B7CC-FA0EB80A8954}" srcOrd="0" destOrd="0" presId="urn:microsoft.com/office/officeart/2005/8/layout/process4"/>
    <dgm:cxn modelId="{9EF96610-73E8-49F7-A395-9005B3574EF0}" type="presParOf" srcId="{784C2C6A-EE84-4DC7-B7CC-FA0EB80A8954}" destId="{9177AA5C-AEA4-452F-94A2-657ABB0631B2}" srcOrd="0" destOrd="0" presId="urn:microsoft.com/office/officeart/2005/8/layout/process4"/>
    <dgm:cxn modelId="{6B5AE47C-DEEB-43E8-8A78-1A4B9AD20F72}" type="presParOf" srcId="{784C2C6A-EE84-4DC7-B7CC-FA0EB80A8954}" destId="{12C9BEF7-F410-4507-B2CD-0736DB928933}" srcOrd="1" destOrd="0" presId="urn:microsoft.com/office/officeart/2005/8/layout/process4"/>
    <dgm:cxn modelId="{BC130452-6438-401D-90D2-F9F341F625B0}" type="presParOf" srcId="{784C2C6A-EE84-4DC7-B7CC-FA0EB80A8954}" destId="{37844386-5F3A-4D8E-8FFB-21D427434AAB}" srcOrd="2" destOrd="0" presId="urn:microsoft.com/office/officeart/2005/8/layout/process4"/>
    <dgm:cxn modelId="{C0B87B97-E646-468F-96E6-8EBB96BC6A0E}" type="presParOf" srcId="{37844386-5F3A-4D8E-8FFB-21D427434AAB}" destId="{C0D9CA75-0091-42EA-8689-E25B47B12C81}" srcOrd="0" destOrd="0" presId="urn:microsoft.com/office/officeart/2005/8/layout/process4"/>
    <dgm:cxn modelId="{1BC206A4-0851-4B0A-9C7C-51A74FC1735A}" type="presParOf" srcId="{37844386-5F3A-4D8E-8FFB-21D427434AAB}" destId="{3C53730B-DA30-49EB-9778-C02BA2A0750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E1D020D-F432-4603-AA61-8A75D7826A7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BD3103-434C-4380-931D-CC9C5ED7902F}">
      <dgm:prSet/>
      <dgm:spPr/>
      <dgm:t>
        <a:bodyPr/>
        <a:lstStyle/>
        <a:p>
          <a:r>
            <a:rPr lang="en-US"/>
            <a:t>Ensure that all modules have been unit tested before moving to the integration phase so that the integration test results are reliable</a:t>
          </a:r>
        </a:p>
      </dgm:t>
    </dgm:pt>
    <dgm:pt modelId="{6751DBC4-804F-4E1F-8994-41C6849D84F2}" type="parTrans" cxnId="{6DC56C74-968A-409A-8DC7-A7D375887748}">
      <dgm:prSet/>
      <dgm:spPr/>
      <dgm:t>
        <a:bodyPr/>
        <a:lstStyle/>
        <a:p>
          <a:endParaRPr lang="en-US"/>
        </a:p>
      </dgm:t>
    </dgm:pt>
    <dgm:pt modelId="{A001968E-2738-4DA5-9408-A652B2572A3F}" type="sibTrans" cxnId="{6DC56C74-968A-409A-8DC7-A7D375887748}">
      <dgm:prSet/>
      <dgm:spPr/>
      <dgm:t>
        <a:bodyPr/>
        <a:lstStyle/>
        <a:p>
          <a:endParaRPr lang="en-US"/>
        </a:p>
      </dgm:t>
    </dgm:pt>
    <dgm:pt modelId="{14BCFC1C-6AD5-4741-BDA7-5493F675EC89}">
      <dgm:prSet/>
      <dgm:spPr/>
      <dgm:t>
        <a:bodyPr/>
        <a:lstStyle/>
        <a:p>
          <a:r>
            <a:rPr lang="en-US"/>
            <a:t>Develop a comprehensive test plan and strategy that outlines the scope, objectives, test cases, and resources required for integration testing.</a:t>
          </a:r>
        </a:p>
      </dgm:t>
    </dgm:pt>
    <dgm:pt modelId="{93843E58-1B44-41D0-818F-120F9267E4E3}" type="parTrans" cxnId="{34FED6E6-F7A1-4232-B34A-5629143F432D}">
      <dgm:prSet/>
      <dgm:spPr/>
      <dgm:t>
        <a:bodyPr/>
        <a:lstStyle/>
        <a:p>
          <a:endParaRPr lang="en-US"/>
        </a:p>
      </dgm:t>
    </dgm:pt>
    <dgm:pt modelId="{BFEBFA60-9E23-4BDF-B8B0-682FC74EFDFE}" type="sibTrans" cxnId="{34FED6E6-F7A1-4232-B34A-5629143F432D}">
      <dgm:prSet/>
      <dgm:spPr/>
      <dgm:t>
        <a:bodyPr/>
        <a:lstStyle/>
        <a:p>
          <a:endParaRPr lang="en-US"/>
        </a:p>
      </dgm:t>
    </dgm:pt>
    <dgm:pt modelId="{F8A43FAA-BB7F-4494-9CF0-B0FD6301677F}">
      <dgm:prSet/>
      <dgm:spPr/>
      <dgm:t>
        <a:bodyPr/>
        <a:lstStyle/>
        <a:p>
          <a:r>
            <a:rPr lang="en-US"/>
            <a:t>Automate repetitive and complex test cases to improve testing efficiency and maintain test consistency across different test runs.</a:t>
          </a:r>
        </a:p>
      </dgm:t>
    </dgm:pt>
    <dgm:pt modelId="{9229872B-4674-4902-8E69-DFA8E06A50DB}" type="parTrans" cxnId="{2D1A5BDC-5C74-4625-BEAD-3ECA3362A716}">
      <dgm:prSet/>
      <dgm:spPr/>
      <dgm:t>
        <a:bodyPr/>
        <a:lstStyle/>
        <a:p>
          <a:endParaRPr lang="en-US"/>
        </a:p>
      </dgm:t>
    </dgm:pt>
    <dgm:pt modelId="{08E13C3C-F16B-4438-BC12-558770300DF6}" type="sibTrans" cxnId="{2D1A5BDC-5C74-4625-BEAD-3ECA3362A716}">
      <dgm:prSet/>
      <dgm:spPr/>
      <dgm:t>
        <a:bodyPr/>
        <a:lstStyle/>
        <a:p>
          <a:endParaRPr lang="en-US"/>
        </a:p>
      </dgm:t>
    </dgm:pt>
    <dgm:pt modelId="{B33CCF91-E397-45CB-AB24-D17EB482C0DC}" type="pres">
      <dgm:prSet presAssocID="{BE1D020D-F432-4603-AA61-8A75D7826A72}" presName="root" presStyleCnt="0">
        <dgm:presLayoutVars>
          <dgm:dir/>
          <dgm:resizeHandles val="exact"/>
        </dgm:presLayoutVars>
      </dgm:prSet>
      <dgm:spPr/>
    </dgm:pt>
    <dgm:pt modelId="{28B12C78-A284-484F-84CA-A67762B2629D}" type="pres">
      <dgm:prSet presAssocID="{C2BD3103-434C-4380-931D-CC9C5ED7902F}" presName="compNode" presStyleCnt="0"/>
      <dgm:spPr/>
    </dgm:pt>
    <dgm:pt modelId="{88081743-D040-4A5C-AAE9-5A3ACB045425}" type="pres">
      <dgm:prSet presAssocID="{C2BD3103-434C-4380-931D-CC9C5ED7902F}" presName="bgRect" presStyleLbl="bgShp" presStyleIdx="0" presStyleCnt="3"/>
      <dgm:spPr/>
    </dgm:pt>
    <dgm:pt modelId="{F7C9A7D0-C1F9-47AB-9ECA-9A39B467D2DF}" type="pres">
      <dgm:prSet presAssocID="{C2BD3103-434C-4380-931D-CC9C5ED790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F3E546C7-BD2B-4DBD-ABD5-9A5A69A8E504}" type="pres">
      <dgm:prSet presAssocID="{C2BD3103-434C-4380-931D-CC9C5ED7902F}" presName="spaceRect" presStyleCnt="0"/>
      <dgm:spPr/>
    </dgm:pt>
    <dgm:pt modelId="{AF57443F-9AD8-4538-8511-943E88B33784}" type="pres">
      <dgm:prSet presAssocID="{C2BD3103-434C-4380-931D-CC9C5ED7902F}" presName="parTx" presStyleLbl="revTx" presStyleIdx="0" presStyleCnt="3">
        <dgm:presLayoutVars>
          <dgm:chMax val="0"/>
          <dgm:chPref val="0"/>
        </dgm:presLayoutVars>
      </dgm:prSet>
      <dgm:spPr/>
    </dgm:pt>
    <dgm:pt modelId="{4181ABE6-3692-4091-8255-542BB37B3417}" type="pres">
      <dgm:prSet presAssocID="{A001968E-2738-4DA5-9408-A652B2572A3F}" presName="sibTrans" presStyleCnt="0"/>
      <dgm:spPr/>
    </dgm:pt>
    <dgm:pt modelId="{3727F59E-1B7D-4AA2-95FD-ED88B490DC53}" type="pres">
      <dgm:prSet presAssocID="{14BCFC1C-6AD5-4741-BDA7-5493F675EC89}" presName="compNode" presStyleCnt="0"/>
      <dgm:spPr/>
    </dgm:pt>
    <dgm:pt modelId="{6E7DF599-CD8A-41C4-8577-9BE9A903B6FE}" type="pres">
      <dgm:prSet presAssocID="{14BCFC1C-6AD5-4741-BDA7-5493F675EC89}" presName="bgRect" presStyleLbl="bgShp" presStyleIdx="1" presStyleCnt="3"/>
      <dgm:spPr/>
    </dgm:pt>
    <dgm:pt modelId="{0681F442-7F81-418E-AD5E-C9BBB393D9EF}" type="pres">
      <dgm:prSet presAssocID="{14BCFC1C-6AD5-4741-BDA7-5493F675EC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76E0BBDA-84EC-45BD-BBA0-1DAB10FFB40F}" type="pres">
      <dgm:prSet presAssocID="{14BCFC1C-6AD5-4741-BDA7-5493F675EC89}" presName="spaceRect" presStyleCnt="0"/>
      <dgm:spPr/>
    </dgm:pt>
    <dgm:pt modelId="{ED051DD0-6AE3-4A65-BD68-6329CCC6D50F}" type="pres">
      <dgm:prSet presAssocID="{14BCFC1C-6AD5-4741-BDA7-5493F675EC89}" presName="parTx" presStyleLbl="revTx" presStyleIdx="1" presStyleCnt="3">
        <dgm:presLayoutVars>
          <dgm:chMax val="0"/>
          <dgm:chPref val="0"/>
        </dgm:presLayoutVars>
      </dgm:prSet>
      <dgm:spPr/>
    </dgm:pt>
    <dgm:pt modelId="{8F98A8C9-E51F-4858-9B24-A92A06313CFC}" type="pres">
      <dgm:prSet presAssocID="{BFEBFA60-9E23-4BDF-B8B0-682FC74EFDFE}" presName="sibTrans" presStyleCnt="0"/>
      <dgm:spPr/>
    </dgm:pt>
    <dgm:pt modelId="{BBE7F516-D334-4093-B25E-C5E7425A0278}" type="pres">
      <dgm:prSet presAssocID="{F8A43FAA-BB7F-4494-9CF0-B0FD6301677F}" presName="compNode" presStyleCnt="0"/>
      <dgm:spPr/>
    </dgm:pt>
    <dgm:pt modelId="{1DC0EB9C-2DDF-4B27-A407-4E46D57D4B97}" type="pres">
      <dgm:prSet presAssocID="{F8A43FAA-BB7F-4494-9CF0-B0FD6301677F}" presName="bgRect" presStyleLbl="bgShp" presStyleIdx="2" presStyleCnt="3"/>
      <dgm:spPr/>
    </dgm:pt>
    <dgm:pt modelId="{5955BA0B-EBFB-42CA-89C2-DBAB46C6EF62}" type="pres">
      <dgm:prSet presAssocID="{F8A43FAA-BB7F-4494-9CF0-B0FD630167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9FD080A-D289-490F-9088-60B5059BF5F5}" type="pres">
      <dgm:prSet presAssocID="{F8A43FAA-BB7F-4494-9CF0-B0FD6301677F}" presName="spaceRect" presStyleCnt="0"/>
      <dgm:spPr/>
    </dgm:pt>
    <dgm:pt modelId="{5E52C0E6-297D-4CC6-9AA4-1F4E5C3511EE}" type="pres">
      <dgm:prSet presAssocID="{F8A43FAA-BB7F-4494-9CF0-B0FD6301677F}" presName="parTx" presStyleLbl="revTx" presStyleIdx="2" presStyleCnt="3">
        <dgm:presLayoutVars>
          <dgm:chMax val="0"/>
          <dgm:chPref val="0"/>
        </dgm:presLayoutVars>
      </dgm:prSet>
      <dgm:spPr/>
    </dgm:pt>
  </dgm:ptLst>
  <dgm:cxnLst>
    <dgm:cxn modelId="{643EB760-05C3-46B4-974F-251A6D848B74}" type="presOf" srcId="{14BCFC1C-6AD5-4741-BDA7-5493F675EC89}" destId="{ED051DD0-6AE3-4A65-BD68-6329CCC6D50F}" srcOrd="0" destOrd="0" presId="urn:microsoft.com/office/officeart/2018/2/layout/IconVerticalSolidList"/>
    <dgm:cxn modelId="{58128370-ABE3-41AD-9162-22209E68E7FD}" type="presOf" srcId="{F8A43FAA-BB7F-4494-9CF0-B0FD6301677F}" destId="{5E52C0E6-297D-4CC6-9AA4-1F4E5C3511EE}" srcOrd="0" destOrd="0" presId="urn:microsoft.com/office/officeart/2018/2/layout/IconVerticalSolidList"/>
    <dgm:cxn modelId="{6DC56C74-968A-409A-8DC7-A7D375887748}" srcId="{BE1D020D-F432-4603-AA61-8A75D7826A72}" destId="{C2BD3103-434C-4380-931D-CC9C5ED7902F}" srcOrd="0" destOrd="0" parTransId="{6751DBC4-804F-4E1F-8994-41C6849D84F2}" sibTransId="{A001968E-2738-4DA5-9408-A652B2572A3F}"/>
    <dgm:cxn modelId="{F0B6A274-CD43-4DC1-BE0B-AA841B878F82}" type="presOf" srcId="{BE1D020D-F432-4603-AA61-8A75D7826A72}" destId="{B33CCF91-E397-45CB-AB24-D17EB482C0DC}" srcOrd="0" destOrd="0" presId="urn:microsoft.com/office/officeart/2018/2/layout/IconVerticalSolidList"/>
    <dgm:cxn modelId="{20DF2592-CA6D-4BC1-B8FA-8E96FA42443D}" type="presOf" srcId="{C2BD3103-434C-4380-931D-CC9C5ED7902F}" destId="{AF57443F-9AD8-4538-8511-943E88B33784}" srcOrd="0" destOrd="0" presId="urn:microsoft.com/office/officeart/2018/2/layout/IconVerticalSolidList"/>
    <dgm:cxn modelId="{2D1A5BDC-5C74-4625-BEAD-3ECA3362A716}" srcId="{BE1D020D-F432-4603-AA61-8A75D7826A72}" destId="{F8A43FAA-BB7F-4494-9CF0-B0FD6301677F}" srcOrd="2" destOrd="0" parTransId="{9229872B-4674-4902-8E69-DFA8E06A50DB}" sibTransId="{08E13C3C-F16B-4438-BC12-558770300DF6}"/>
    <dgm:cxn modelId="{34FED6E6-F7A1-4232-B34A-5629143F432D}" srcId="{BE1D020D-F432-4603-AA61-8A75D7826A72}" destId="{14BCFC1C-6AD5-4741-BDA7-5493F675EC89}" srcOrd="1" destOrd="0" parTransId="{93843E58-1B44-41D0-818F-120F9267E4E3}" sibTransId="{BFEBFA60-9E23-4BDF-B8B0-682FC74EFDFE}"/>
    <dgm:cxn modelId="{3A1F50D3-89A3-44CE-89FF-86A2D599CF6F}" type="presParOf" srcId="{B33CCF91-E397-45CB-AB24-D17EB482C0DC}" destId="{28B12C78-A284-484F-84CA-A67762B2629D}" srcOrd="0" destOrd="0" presId="urn:microsoft.com/office/officeart/2018/2/layout/IconVerticalSolidList"/>
    <dgm:cxn modelId="{81EA8544-AD5B-4DB8-AE14-AA029DC258EB}" type="presParOf" srcId="{28B12C78-A284-484F-84CA-A67762B2629D}" destId="{88081743-D040-4A5C-AAE9-5A3ACB045425}" srcOrd="0" destOrd="0" presId="urn:microsoft.com/office/officeart/2018/2/layout/IconVerticalSolidList"/>
    <dgm:cxn modelId="{E5A18B21-7EC6-4E87-9782-6645C0D37FBC}" type="presParOf" srcId="{28B12C78-A284-484F-84CA-A67762B2629D}" destId="{F7C9A7D0-C1F9-47AB-9ECA-9A39B467D2DF}" srcOrd="1" destOrd="0" presId="urn:microsoft.com/office/officeart/2018/2/layout/IconVerticalSolidList"/>
    <dgm:cxn modelId="{15170616-4DDE-402E-9C08-BE0B2AC3C664}" type="presParOf" srcId="{28B12C78-A284-484F-84CA-A67762B2629D}" destId="{F3E546C7-BD2B-4DBD-ABD5-9A5A69A8E504}" srcOrd="2" destOrd="0" presId="urn:microsoft.com/office/officeart/2018/2/layout/IconVerticalSolidList"/>
    <dgm:cxn modelId="{99C2BB16-5639-47D6-B65E-80368A1F2E27}" type="presParOf" srcId="{28B12C78-A284-484F-84CA-A67762B2629D}" destId="{AF57443F-9AD8-4538-8511-943E88B33784}" srcOrd="3" destOrd="0" presId="urn:microsoft.com/office/officeart/2018/2/layout/IconVerticalSolidList"/>
    <dgm:cxn modelId="{C7347699-5B74-4249-BA0D-EA53630264E9}" type="presParOf" srcId="{B33CCF91-E397-45CB-AB24-D17EB482C0DC}" destId="{4181ABE6-3692-4091-8255-542BB37B3417}" srcOrd="1" destOrd="0" presId="urn:microsoft.com/office/officeart/2018/2/layout/IconVerticalSolidList"/>
    <dgm:cxn modelId="{3F497C9B-23AB-456D-9ADB-CA1EEEB85111}" type="presParOf" srcId="{B33CCF91-E397-45CB-AB24-D17EB482C0DC}" destId="{3727F59E-1B7D-4AA2-95FD-ED88B490DC53}" srcOrd="2" destOrd="0" presId="urn:microsoft.com/office/officeart/2018/2/layout/IconVerticalSolidList"/>
    <dgm:cxn modelId="{84E94408-30EB-4486-94F8-220ADC2FAF0E}" type="presParOf" srcId="{3727F59E-1B7D-4AA2-95FD-ED88B490DC53}" destId="{6E7DF599-CD8A-41C4-8577-9BE9A903B6FE}" srcOrd="0" destOrd="0" presId="urn:microsoft.com/office/officeart/2018/2/layout/IconVerticalSolidList"/>
    <dgm:cxn modelId="{564B2DE6-4FC2-475A-BAC3-9D3ABBC4CCCB}" type="presParOf" srcId="{3727F59E-1B7D-4AA2-95FD-ED88B490DC53}" destId="{0681F442-7F81-418E-AD5E-C9BBB393D9EF}" srcOrd="1" destOrd="0" presId="urn:microsoft.com/office/officeart/2018/2/layout/IconVerticalSolidList"/>
    <dgm:cxn modelId="{AB00267E-2695-47EF-B190-985D6AA49440}" type="presParOf" srcId="{3727F59E-1B7D-4AA2-95FD-ED88B490DC53}" destId="{76E0BBDA-84EC-45BD-BBA0-1DAB10FFB40F}" srcOrd="2" destOrd="0" presId="urn:microsoft.com/office/officeart/2018/2/layout/IconVerticalSolidList"/>
    <dgm:cxn modelId="{216F30F5-B2E0-4CAE-BC3E-45EDE89A4743}" type="presParOf" srcId="{3727F59E-1B7D-4AA2-95FD-ED88B490DC53}" destId="{ED051DD0-6AE3-4A65-BD68-6329CCC6D50F}" srcOrd="3" destOrd="0" presId="urn:microsoft.com/office/officeart/2018/2/layout/IconVerticalSolidList"/>
    <dgm:cxn modelId="{0BAEABCC-75A5-4F3F-A638-6EA23CF787F8}" type="presParOf" srcId="{B33CCF91-E397-45CB-AB24-D17EB482C0DC}" destId="{8F98A8C9-E51F-4858-9B24-A92A06313CFC}" srcOrd="3" destOrd="0" presId="urn:microsoft.com/office/officeart/2018/2/layout/IconVerticalSolidList"/>
    <dgm:cxn modelId="{C9820545-0972-448D-8025-EE47F9B683E0}" type="presParOf" srcId="{B33CCF91-E397-45CB-AB24-D17EB482C0DC}" destId="{BBE7F516-D334-4093-B25E-C5E7425A0278}" srcOrd="4" destOrd="0" presId="urn:microsoft.com/office/officeart/2018/2/layout/IconVerticalSolidList"/>
    <dgm:cxn modelId="{1293F7BB-9E8A-45B6-B52C-8141B354FE86}" type="presParOf" srcId="{BBE7F516-D334-4093-B25E-C5E7425A0278}" destId="{1DC0EB9C-2DDF-4B27-A407-4E46D57D4B97}" srcOrd="0" destOrd="0" presId="urn:microsoft.com/office/officeart/2018/2/layout/IconVerticalSolidList"/>
    <dgm:cxn modelId="{08CB7C10-FCBF-488A-8CA6-633631EA52A1}" type="presParOf" srcId="{BBE7F516-D334-4093-B25E-C5E7425A0278}" destId="{5955BA0B-EBFB-42CA-89C2-DBAB46C6EF62}" srcOrd="1" destOrd="0" presId="urn:microsoft.com/office/officeart/2018/2/layout/IconVerticalSolidList"/>
    <dgm:cxn modelId="{E86992A1-8AFE-4B0D-9272-E51E56125305}" type="presParOf" srcId="{BBE7F516-D334-4093-B25E-C5E7425A0278}" destId="{E9FD080A-D289-490F-9088-60B5059BF5F5}" srcOrd="2" destOrd="0" presId="urn:microsoft.com/office/officeart/2018/2/layout/IconVerticalSolidList"/>
    <dgm:cxn modelId="{5E9876C5-E109-43CF-A70D-16CF6850A911}" type="presParOf" srcId="{BBE7F516-D334-4093-B25E-C5E7425A0278}" destId="{5E52C0E6-297D-4CC6-9AA4-1F4E5C3511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6966B9E-C269-4803-8B98-67D3D0FB3A6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91B541-49D9-45E6-822B-E76DCF453716}">
      <dgm:prSet custT="1"/>
      <dgm:spPr/>
      <dgm:t>
        <a:bodyPr/>
        <a:lstStyle/>
        <a:p>
          <a:r>
            <a:rPr lang="en-US" sz="1600" dirty="0"/>
            <a:t>Validate the input test data for higher test reliability</a:t>
          </a:r>
        </a:p>
      </dgm:t>
    </dgm:pt>
    <dgm:pt modelId="{6E810E85-5144-41E1-A7DD-C55DBD0ADE08}" type="parTrans" cxnId="{90DDE36C-F209-476F-ADC7-206964AF8BEC}">
      <dgm:prSet/>
      <dgm:spPr/>
      <dgm:t>
        <a:bodyPr/>
        <a:lstStyle/>
        <a:p>
          <a:endParaRPr lang="en-US"/>
        </a:p>
      </dgm:t>
    </dgm:pt>
    <dgm:pt modelId="{DBA2DD4E-7B10-46AF-9F22-2D2A9ECA0049}" type="sibTrans" cxnId="{90DDE36C-F209-476F-ADC7-206964AF8BEC}">
      <dgm:prSet/>
      <dgm:spPr/>
      <dgm:t>
        <a:bodyPr/>
        <a:lstStyle/>
        <a:p>
          <a:endParaRPr lang="en-US"/>
        </a:p>
      </dgm:t>
    </dgm:pt>
    <dgm:pt modelId="{20FCE8EA-5194-47F0-A52F-CE5012C14B75}">
      <dgm:prSet custT="1"/>
      <dgm:spPr/>
      <dgm:t>
        <a:bodyPr/>
        <a:lstStyle/>
        <a:p>
          <a:r>
            <a:rPr lang="en-US" sz="1600" dirty="0"/>
            <a:t>Perform regression testing after each integration to ensure that new changes do not impact previously integrated components adversely.</a:t>
          </a:r>
        </a:p>
      </dgm:t>
    </dgm:pt>
    <dgm:pt modelId="{4F20F385-21EF-450D-AD09-D251F8A6E3E4}" type="parTrans" cxnId="{429A5E94-80E8-4C8B-80ED-30DB44DF067E}">
      <dgm:prSet/>
      <dgm:spPr/>
      <dgm:t>
        <a:bodyPr/>
        <a:lstStyle/>
        <a:p>
          <a:endParaRPr lang="en-US"/>
        </a:p>
      </dgm:t>
    </dgm:pt>
    <dgm:pt modelId="{B52F6EF8-4E5C-45C9-9585-C87AF867F634}" type="sibTrans" cxnId="{429A5E94-80E8-4C8B-80ED-30DB44DF067E}">
      <dgm:prSet/>
      <dgm:spPr/>
      <dgm:t>
        <a:bodyPr/>
        <a:lstStyle/>
        <a:p>
          <a:endParaRPr lang="en-US"/>
        </a:p>
      </dgm:t>
    </dgm:pt>
    <dgm:pt modelId="{F37F8328-4595-457C-AFEA-F9588404D4B5}" type="pres">
      <dgm:prSet presAssocID="{06966B9E-C269-4803-8B98-67D3D0FB3A6A}" presName="root" presStyleCnt="0">
        <dgm:presLayoutVars>
          <dgm:dir/>
          <dgm:resizeHandles val="exact"/>
        </dgm:presLayoutVars>
      </dgm:prSet>
      <dgm:spPr/>
    </dgm:pt>
    <dgm:pt modelId="{007EBBBB-0D8B-4D8E-BAA6-FEF563EA1A06}" type="pres">
      <dgm:prSet presAssocID="{4391B541-49D9-45E6-822B-E76DCF453716}" presName="compNode" presStyleCnt="0"/>
      <dgm:spPr/>
    </dgm:pt>
    <dgm:pt modelId="{CB61D879-1713-42F3-A4E3-EF4A01819D98}" type="pres">
      <dgm:prSet presAssocID="{4391B541-49D9-45E6-822B-E76DCF453716}" presName="bgRect" presStyleLbl="bgShp" presStyleIdx="0" presStyleCnt="2"/>
      <dgm:spPr/>
    </dgm:pt>
    <dgm:pt modelId="{EE05866B-CD81-4D44-BF43-05428547691C}" type="pres">
      <dgm:prSet presAssocID="{4391B541-49D9-45E6-822B-E76DCF45371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8331EB7-2A88-499D-AA82-57C99018D004}" type="pres">
      <dgm:prSet presAssocID="{4391B541-49D9-45E6-822B-E76DCF453716}" presName="spaceRect" presStyleCnt="0"/>
      <dgm:spPr/>
    </dgm:pt>
    <dgm:pt modelId="{88F626A8-4377-42A9-A97C-9527B5CCF607}" type="pres">
      <dgm:prSet presAssocID="{4391B541-49D9-45E6-822B-E76DCF453716}" presName="parTx" presStyleLbl="revTx" presStyleIdx="0" presStyleCnt="2">
        <dgm:presLayoutVars>
          <dgm:chMax val="0"/>
          <dgm:chPref val="0"/>
        </dgm:presLayoutVars>
      </dgm:prSet>
      <dgm:spPr/>
    </dgm:pt>
    <dgm:pt modelId="{EB77525A-A31D-4A4A-AD84-5A53E56288A9}" type="pres">
      <dgm:prSet presAssocID="{DBA2DD4E-7B10-46AF-9F22-2D2A9ECA0049}" presName="sibTrans" presStyleCnt="0"/>
      <dgm:spPr/>
    </dgm:pt>
    <dgm:pt modelId="{8B065099-ABF9-4595-989A-7488E299417E}" type="pres">
      <dgm:prSet presAssocID="{20FCE8EA-5194-47F0-A52F-CE5012C14B75}" presName="compNode" presStyleCnt="0"/>
      <dgm:spPr/>
    </dgm:pt>
    <dgm:pt modelId="{3A1824FC-B816-4316-8A10-86EF5F681E84}" type="pres">
      <dgm:prSet presAssocID="{20FCE8EA-5194-47F0-A52F-CE5012C14B75}" presName="bgRect" presStyleLbl="bgShp" presStyleIdx="1" presStyleCnt="2"/>
      <dgm:spPr/>
    </dgm:pt>
    <dgm:pt modelId="{7F53F3C4-732D-498D-BAB4-07F28662062D}" type="pres">
      <dgm:prSet presAssocID="{20FCE8EA-5194-47F0-A52F-CE5012C14B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A8A240D-909B-4C15-B67A-FB2A2575FD0E}" type="pres">
      <dgm:prSet presAssocID="{20FCE8EA-5194-47F0-A52F-CE5012C14B75}" presName="spaceRect" presStyleCnt="0"/>
      <dgm:spPr/>
    </dgm:pt>
    <dgm:pt modelId="{121BD02D-25A5-4C8B-B86A-0B13535BD658}" type="pres">
      <dgm:prSet presAssocID="{20FCE8EA-5194-47F0-A52F-CE5012C14B75}" presName="parTx" presStyleLbl="revTx" presStyleIdx="1" presStyleCnt="2">
        <dgm:presLayoutVars>
          <dgm:chMax val="0"/>
          <dgm:chPref val="0"/>
        </dgm:presLayoutVars>
      </dgm:prSet>
      <dgm:spPr/>
    </dgm:pt>
  </dgm:ptLst>
  <dgm:cxnLst>
    <dgm:cxn modelId="{F27B3D1D-1A90-4F5D-A13A-9305E3611870}" type="presOf" srcId="{4391B541-49D9-45E6-822B-E76DCF453716}" destId="{88F626A8-4377-42A9-A97C-9527B5CCF607}" srcOrd="0" destOrd="0" presId="urn:microsoft.com/office/officeart/2018/2/layout/IconVerticalSolidList"/>
    <dgm:cxn modelId="{6326523A-A0B5-471E-B290-B4332BEDD7D3}" type="presOf" srcId="{20FCE8EA-5194-47F0-A52F-CE5012C14B75}" destId="{121BD02D-25A5-4C8B-B86A-0B13535BD658}" srcOrd="0" destOrd="0" presId="urn:microsoft.com/office/officeart/2018/2/layout/IconVerticalSolidList"/>
    <dgm:cxn modelId="{90DDE36C-F209-476F-ADC7-206964AF8BEC}" srcId="{06966B9E-C269-4803-8B98-67D3D0FB3A6A}" destId="{4391B541-49D9-45E6-822B-E76DCF453716}" srcOrd="0" destOrd="0" parTransId="{6E810E85-5144-41E1-A7DD-C55DBD0ADE08}" sibTransId="{DBA2DD4E-7B10-46AF-9F22-2D2A9ECA0049}"/>
    <dgm:cxn modelId="{429A5E94-80E8-4C8B-80ED-30DB44DF067E}" srcId="{06966B9E-C269-4803-8B98-67D3D0FB3A6A}" destId="{20FCE8EA-5194-47F0-A52F-CE5012C14B75}" srcOrd="1" destOrd="0" parTransId="{4F20F385-21EF-450D-AD09-D251F8A6E3E4}" sibTransId="{B52F6EF8-4E5C-45C9-9585-C87AF867F634}"/>
    <dgm:cxn modelId="{85A1D3B5-9A2E-4674-AC98-B95E640BF5D5}" type="presOf" srcId="{06966B9E-C269-4803-8B98-67D3D0FB3A6A}" destId="{F37F8328-4595-457C-AFEA-F9588404D4B5}" srcOrd="0" destOrd="0" presId="urn:microsoft.com/office/officeart/2018/2/layout/IconVerticalSolidList"/>
    <dgm:cxn modelId="{63906493-23C6-437E-93D6-4EC5447CA87E}" type="presParOf" srcId="{F37F8328-4595-457C-AFEA-F9588404D4B5}" destId="{007EBBBB-0D8B-4D8E-BAA6-FEF563EA1A06}" srcOrd="0" destOrd="0" presId="urn:microsoft.com/office/officeart/2018/2/layout/IconVerticalSolidList"/>
    <dgm:cxn modelId="{2ABC61E1-1F0A-43D7-A1BF-08A1CE46FC4C}" type="presParOf" srcId="{007EBBBB-0D8B-4D8E-BAA6-FEF563EA1A06}" destId="{CB61D879-1713-42F3-A4E3-EF4A01819D98}" srcOrd="0" destOrd="0" presId="urn:microsoft.com/office/officeart/2018/2/layout/IconVerticalSolidList"/>
    <dgm:cxn modelId="{8D1055C6-5B41-47A4-B1E5-281458CD671D}" type="presParOf" srcId="{007EBBBB-0D8B-4D8E-BAA6-FEF563EA1A06}" destId="{EE05866B-CD81-4D44-BF43-05428547691C}" srcOrd="1" destOrd="0" presId="urn:microsoft.com/office/officeart/2018/2/layout/IconVerticalSolidList"/>
    <dgm:cxn modelId="{B290D82C-40A7-4E76-A7E4-23379D3D7C04}" type="presParOf" srcId="{007EBBBB-0D8B-4D8E-BAA6-FEF563EA1A06}" destId="{08331EB7-2A88-499D-AA82-57C99018D004}" srcOrd="2" destOrd="0" presId="urn:microsoft.com/office/officeart/2018/2/layout/IconVerticalSolidList"/>
    <dgm:cxn modelId="{7A185B66-C797-413B-92F4-28012087C504}" type="presParOf" srcId="{007EBBBB-0D8B-4D8E-BAA6-FEF563EA1A06}" destId="{88F626A8-4377-42A9-A97C-9527B5CCF607}" srcOrd="3" destOrd="0" presId="urn:microsoft.com/office/officeart/2018/2/layout/IconVerticalSolidList"/>
    <dgm:cxn modelId="{25D26783-5F3C-4B24-8954-64ADF36C1A59}" type="presParOf" srcId="{F37F8328-4595-457C-AFEA-F9588404D4B5}" destId="{EB77525A-A31D-4A4A-AD84-5A53E56288A9}" srcOrd="1" destOrd="0" presId="urn:microsoft.com/office/officeart/2018/2/layout/IconVerticalSolidList"/>
    <dgm:cxn modelId="{F706B133-7CD7-40C4-A847-812D19F81077}" type="presParOf" srcId="{F37F8328-4595-457C-AFEA-F9588404D4B5}" destId="{8B065099-ABF9-4595-989A-7488E299417E}" srcOrd="2" destOrd="0" presId="urn:microsoft.com/office/officeart/2018/2/layout/IconVerticalSolidList"/>
    <dgm:cxn modelId="{B5D9DFA5-0DD0-4725-A2CA-A119C3DC1022}" type="presParOf" srcId="{8B065099-ABF9-4595-989A-7488E299417E}" destId="{3A1824FC-B816-4316-8A10-86EF5F681E84}" srcOrd="0" destOrd="0" presId="urn:microsoft.com/office/officeart/2018/2/layout/IconVerticalSolidList"/>
    <dgm:cxn modelId="{36F48423-AFCF-4877-9977-2E04F5F5F9CB}" type="presParOf" srcId="{8B065099-ABF9-4595-989A-7488E299417E}" destId="{7F53F3C4-732D-498D-BAB4-07F28662062D}" srcOrd="1" destOrd="0" presId="urn:microsoft.com/office/officeart/2018/2/layout/IconVerticalSolidList"/>
    <dgm:cxn modelId="{C7781F66-CB20-4FBF-A5C3-9321A717526C}" type="presParOf" srcId="{8B065099-ABF9-4595-989A-7488E299417E}" destId="{0A8A240D-909B-4C15-B67A-FB2A2575FD0E}" srcOrd="2" destOrd="0" presId="urn:microsoft.com/office/officeart/2018/2/layout/IconVerticalSolidList"/>
    <dgm:cxn modelId="{3BB396D0-E98C-4968-A7AB-B101A118BAF3}" type="presParOf" srcId="{8B065099-ABF9-4595-989A-7488E299417E}" destId="{121BD02D-25A5-4C8B-B86A-0B13535BD6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9295B2-C433-4C3F-9878-777E89919C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BB1FAF-0C37-4F5B-AED0-3D3CE53D4048}">
      <dgm:prSet/>
      <dgm:spPr/>
      <dgm:t>
        <a:bodyPr/>
        <a:lstStyle/>
        <a:p>
          <a:r>
            <a:rPr lang="en-US"/>
            <a:t>Big Bang Approach</a:t>
          </a:r>
        </a:p>
      </dgm:t>
    </dgm:pt>
    <dgm:pt modelId="{F9E6AA01-839E-4068-8C1B-8FF574032535}" type="parTrans" cxnId="{40B12BC5-4A8C-417F-AD5D-1084713E5D5B}">
      <dgm:prSet/>
      <dgm:spPr/>
      <dgm:t>
        <a:bodyPr/>
        <a:lstStyle/>
        <a:p>
          <a:endParaRPr lang="en-US"/>
        </a:p>
      </dgm:t>
    </dgm:pt>
    <dgm:pt modelId="{59A62719-26D5-4E9E-B11C-91EBCB5DF703}" type="sibTrans" cxnId="{40B12BC5-4A8C-417F-AD5D-1084713E5D5B}">
      <dgm:prSet/>
      <dgm:spPr/>
      <dgm:t>
        <a:bodyPr/>
        <a:lstStyle/>
        <a:p>
          <a:endParaRPr lang="en-US"/>
        </a:p>
      </dgm:t>
    </dgm:pt>
    <dgm:pt modelId="{F91ECD4D-FB9E-47A3-BD1C-3AEE2281B9FB}">
      <dgm:prSet/>
      <dgm:spPr/>
      <dgm:t>
        <a:bodyPr/>
        <a:lstStyle/>
        <a:p>
          <a:r>
            <a:rPr lang="en-US"/>
            <a:t>Incremental Approach</a:t>
          </a:r>
        </a:p>
      </dgm:t>
    </dgm:pt>
    <dgm:pt modelId="{FBD4C321-42D8-4D14-A519-9979CF3E3B7B}" type="parTrans" cxnId="{FAC21E5D-7C50-4F02-BC3C-5B540047ED3D}">
      <dgm:prSet/>
      <dgm:spPr/>
      <dgm:t>
        <a:bodyPr/>
        <a:lstStyle/>
        <a:p>
          <a:endParaRPr lang="en-US"/>
        </a:p>
      </dgm:t>
    </dgm:pt>
    <dgm:pt modelId="{A16AEA7C-77CC-4BB6-845D-CB502C30713B}" type="sibTrans" cxnId="{FAC21E5D-7C50-4F02-BC3C-5B540047ED3D}">
      <dgm:prSet/>
      <dgm:spPr/>
      <dgm:t>
        <a:bodyPr/>
        <a:lstStyle/>
        <a:p>
          <a:endParaRPr lang="en-US"/>
        </a:p>
      </dgm:t>
    </dgm:pt>
    <dgm:pt modelId="{1F939627-7D84-4999-A8DE-38C709E28E94}">
      <dgm:prSet/>
      <dgm:spPr/>
      <dgm:t>
        <a:bodyPr/>
        <a:lstStyle/>
        <a:p>
          <a:r>
            <a:rPr lang="en-US" b="0" i="0"/>
            <a:t>Incremental Approach is carried out by 3 different methods:</a:t>
          </a:r>
          <a:endParaRPr lang="en-US"/>
        </a:p>
      </dgm:t>
    </dgm:pt>
    <dgm:pt modelId="{B2565161-C34C-4D29-A901-7C114E2F2471}" type="parTrans" cxnId="{842171E0-474E-4BA2-8EB9-02F5BE62FBE4}">
      <dgm:prSet/>
      <dgm:spPr/>
      <dgm:t>
        <a:bodyPr/>
        <a:lstStyle/>
        <a:p>
          <a:endParaRPr lang="en-US"/>
        </a:p>
      </dgm:t>
    </dgm:pt>
    <dgm:pt modelId="{527E93BA-0675-4A15-9677-5311278401AA}" type="sibTrans" cxnId="{842171E0-474E-4BA2-8EB9-02F5BE62FBE4}">
      <dgm:prSet/>
      <dgm:spPr/>
      <dgm:t>
        <a:bodyPr/>
        <a:lstStyle/>
        <a:p>
          <a:endParaRPr lang="en-US"/>
        </a:p>
      </dgm:t>
    </dgm:pt>
    <dgm:pt modelId="{C4F019F3-86BA-462A-A3BF-7A3D1C83D62D}">
      <dgm:prSet/>
      <dgm:spPr/>
      <dgm:t>
        <a:bodyPr/>
        <a:lstStyle/>
        <a:p>
          <a:r>
            <a:rPr lang="en-US"/>
            <a:t>Bottom-up approach</a:t>
          </a:r>
        </a:p>
      </dgm:t>
    </dgm:pt>
    <dgm:pt modelId="{1F87DE07-B6E2-4F42-A0CB-5A5EEB9FAAEE}" type="parTrans" cxnId="{A54808DE-AD4C-4BE1-99EF-054A1897529C}">
      <dgm:prSet/>
      <dgm:spPr/>
      <dgm:t>
        <a:bodyPr/>
        <a:lstStyle/>
        <a:p>
          <a:endParaRPr lang="en-US"/>
        </a:p>
      </dgm:t>
    </dgm:pt>
    <dgm:pt modelId="{0E768CD6-F14D-4A86-ADCC-B17FD8080445}" type="sibTrans" cxnId="{A54808DE-AD4C-4BE1-99EF-054A1897529C}">
      <dgm:prSet/>
      <dgm:spPr/>
      <dgm:t>
        <a:bodyPr/>
        <a:lstStyle/>
        <a:p>
          <a:endParaRPr lang="en-US"/>
        </a:p>
      </dgm:t>
    </dgm:pt>
    <dgm:pt modelId="{EB5FDEBF-265F-4355-BF94-22D26CDABF99}">
      <dgm:prSet/>
      <dgm:spPr/>
      <dgm:t>
        <a:bodyPr/>
        <a:lstStyle/>
        <a:p>
          <a:r>
            <a:rPr lang="en-US" dirty="0"/>
            <a:t>Top-down approach</a:t>
          </a:r>
        </a:p>
      </dgm:t>
    </dgm:pt>
    <dgm:pt modelId="{26599E20-425C-4FC2-A4C7-3E1A4E174F6D}" type="parTrans" cxnId="{AF34D40A-2BEB-4507-B7B1-86D0B60769D2}">
      <dgm:prSet/>
      <dgm:spPr/>
      <dgm:t>
        <a:bodyPr/>
        <a:lstStyle/>
        <a:p>
          <a:endParaRPr lang="en-US"/>
        </a:p>
      </dgm:t>
    </dgm:pt>
    <dgm:pt modelId="{E6368F0C-6173-4482-A6D1-616452866C5D}" type="sibTrans" cxnId="{AF34D40A-2BEB-4507-B7B1-86D0B60769D2}">
      <dgm:prSet/>
      <dgm:spPr/>
      <dgm:t>
        <a:bodyPr/>
        <a:lstStyle/>
        <a:p>
          <a:endParaRPr lang="en-US"/>
        </a:p>
      </dgm:t>
    </dgm:pt>
    <dgm:pt modelId="{B5AE7DD6-3161-4DCF-8023-AD4A684C9941}">
      <dgm:prSet/>
      <dgm:spPr/>
      <dgm:t>
        <a:bodyPr/>
        <a:lstStyle/>
        <a:p>
          <a:r>
            <a:rPr lang="en-US" dirty="0"/>
            <a:t>Sandwich approach</a:t>
          </a:r>
        </a:p>
      </dgm:t>
    </dgm:pt>
    <dgm:pt modelId="{D9889220-3C0E-4351-91D8-BC44C679C504}" type="parTrans" cxnId="{C4675DE9-1855-472D-97CD-FCE0101D68C8}">
      <dgm:prSet/>
      <dgm:spPr/>
      <dgm:t>
        <a:bodyPr/>
        <a:lstStyle/>
        <a:p>
          <a:endParaRPr lang="en-US"/>
        </a:p>
      </dgm:t>
    </dgm:pt>
    <dgm:pt modelId="{008E7F62-CEB3-4568-9921-11E6AD748E05}" type="sibTrans" cxnId="{C4675DE9-1855-472D-97CD-FCE0101D68C8}">
      <dgm:prSet/>
      <dgm:spPr/>
      <dgm:t>
        <a:bodyPr/>
        <a:lstStyle/>
        <a:p>
          <a:endParaRPr lang="en-US"/>
        </a:p>
      </dgm:t>
    </dgm:pt>
    <dgm:pt modelId="{BF00E799-7CA1-4B89-8ACB-29ABB45B0729}" type="pres">
      <dgm:prSet presAssocID="{E79295B2-C433-4C3F-9878-777E89919CC5}" presName="root" presStyleCnt="0">
        <dgm:presLayoutVars>
          <dgm:dir/>
          <dgm:resizeHandles val="exact"/>
        </dgm:presLayoutVars>
      </dgm:prSet>
      <dgm:spPr/>
    </dgm:pt>
    <dgm:pt modelId="{70C88C59-C673-4DAA-91EA-83D90BC1CB94}" type="pres">
      <dgm:prSet presAssocID="{D0BB1FAF-0C37-4F5B-AED0-3D3CE53D4048}" presName="compNode" presStyleCnt="0"/>
      <dgm:spPr/>
    </dgm:pt>
    <dgm:pt modelId="{71C98AD1-2D4B-499F-BD70-78C9EB98F370}" type="pres">
      <dgm:prSet presAssocID="{D0BB1FAF-0C37-4F5B-AED0-3D3CE53D4048}" presName="bgRect" presStyleLbl="bgShp" presStyleIdx="0" presStyleCnt="3"/>
      <dgm:spPr/>
    </dgm:pt>
    <dgm:pt modelId="{883F3EFB-AA4B-4A32-AF86-32EB02823E94}" type="pres">
      <dgm:prSet presAssocID="{D0BB1FAF-0C37-4F5B-AED0-3D3CE53D40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8613CA7E-64EB-4427-9285-760680C3874A}" type="pres">
      <dgm:prSet presAssocID="{D0BB1FAF-0C37-4F5B-AED0-3D3CE53D4048}" presName="spaceRect" presStyleCnt="0"/>
      <dgm:spPr/>
    </dgm:pt>
    <dgm:pt modelId="{6D00C5EB-291B-421B-BB9A-C7E70D2EA847}" type="pres">
      <dgm:prSet presAssocID="{D0BB1FAF-0C37-4F5B-AED0-3D3CE53D4048}" presName="parTx" presStyleLbl="revTx" presStyleIdx="0" presStyleCnt="4">
        <dgm:presLayoutVars>
          <dgm:chMax val="0"/>
          <dgm:chPref val="0"/>
        </dgm:presLayoutVars>
      </dgm:prSet>
      <dgm:spPr/>
    </dgm:pt>
    <dgm:pt modelId="{9A5DB62E-5255-463A-941C-9E4E4D4A16B8}" type="pres">
      <dgm:prSet presAssocID="{59A62719-26D5-4E9E-B11C-91EBCB5DF703}" presName="sibTrans" presStyleCnt="0"/>
      <dgm:spPr/>
    </dgm:pt>
    <dgm:pt modelId="{80143816-3FE2-42E5-B514-4ECD4852F01B}" type="pres">
      <dgm:prSet presAssocID="{F91ECD4D-FB9E-47A3-BD1C-3AEE2281B9FB}" presName="compNode" presStyleCnt="0"/>
      <dgm:spPr/>
    </dgm:pt>
    <dgm:pt modelId="{F1FC2B8D-58B6-4D94-AC6A-EF27453379B3}" type="pres">
      <dgm:prSet presAssocID="{F91ECD4D-FB9E-47A3-BD1C-3AEE2281B9FB}" presName="bgRect" presStyleLbl="bgShp" presStyleIdx="1" presStyleCnt="3"/>
      <dgm:spPr/>
    </dgm:pt>
    <dgm:pt modelId="{E76E410A-4686-4EB1-A710-B6E136259387}" type="pres">
      <dgm:prSet presAssocID="{F91ECD4D-FB9E-47A3-BD1C-3AEE2281B9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7B0117F-65C9-4716-AEFB-2A61D2415CF1}" type="pres">
      <dgm:prSet presAssocID="{F91ECD4D-FB9E-47A3-BD1C-3AEE2281B9FB}" presName="spaceRect" presStyleCnt="0"/>
      <dgm:spPr/>
    </dgm:pt>
    <dgm:pt modelId="{3522313D-1DE2-4AA4-8176-4C6E5158F7D2}" type="pres">
      <dgm:prSet presAssocID="{F91ECD4D-FB9E-47A3-BD1C-3AEE2281B9FB}" presName="parTx" presStyleLbl="revTx" presStyleIdx="1" presStyleCnt="4">
        <dgm:presLayoutVars>
          <dgm:chMax val="0"/>
          <dgm:chPref val="0"/>
        </dgm:presLayoutVars>
      </dgm:prSet>
      <dgm:spPr/>
    </dgm:pt>
    <dgm:pt modelId="{6F412921-8325-4828-B83B-48C0EB0EBB06}" type="pres">
      <dgm:prSet presAssocID="{A16AEA7C-77CC-4BB6-845D-CB502C30713B}" presName="sibTrans" presStyleCnt="0"/>
      <dgm:spPr/>
    </dgm:pt>
    <dgm:pt modelId="{904546CA-3DB6-48EC-9BA4-F1F25674B85E}" type="pres">
      <dgm:prSet presAssocID="{1F939627-7D84-4999-A8DE-38C709E28E94}" presName="compNode" presStyleCnt="0"/>
      <dgm:spPr/>
    </dgm:pt>
    <dgm:pt modelId="{30C3FC20-E33D-4790-BEB0-89321CA8E6F1}" type="pres">
      <dgm:prSet presAssocID="{1F939627-7D84-4999-A8DE-38C709E28E94}" presName="bgRect" presStyleLbl="bgShp" presStyleIdx="2" presStyleCnt="3"/>
      <dgm:spPr/>
    </dgm:pt>
    <dgm:pt modelId="{B69F1DD2-3006-4BF3-846D-C8336507BD6E}" type="pres">
      <dgm:prSet presAssocID="{1F939627-7D84-4999-A8DE-38C709E28E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1A9C0D6-F499-423F-BB2B-ACB5CC91947C}" type="pres">
      <dgm:prSet presAssocID="{1F939627-7D84-4999-A8DE-38C709E28E94}" presName="spaceRect" presStyleCnt="0"/>
      <dgm:spPr/>
    </dgm:pt>
    <dgm:pt modelId="{50ED9F87-BAD0-42F8-B389-8C33615980DB}" type="pres">
      <dgm:prSet presAssocID="{1F939627-7D84-4999-A8DE-38C709E28E94}" presName="parTx" presStyleLbl="revTx" presStyleIdx="2" presStyleCnt="4">
        <dgm:presLayoutVars>
          <dgm:chMax val="0"/>
          <dgm:chPref val="0"/>
        </dgm:presLayoutVars>
      </dgm:prSet>
      <dgm:spPr/>
    </dgm:pt>
    <dgm:pt modelId="{8CBD3949-324E-4080-844E-D25495296A03}" type="pres">
      <dgm:prSet presAssocID="{1F939627-7D84-4999-A8DE-38C709E28E94}" presName="desTx" presStyleLbl="revTx" presStyleIdx="3" presStyleCnt="4">
        <dgm:presLayoutVars/>
      </dgm:prSet>
      <dgm:spPr/>
    </dgm:pt>
  </dgm:ptLst>
  <dgm:cxnLst>
    <dgm:cxn modelId="{AF34D40A-2BEB-4507-B7B1-86D0B60769D2}" srcId="{1F939627-7D84-4999-A8DE-38C709E28E94}" destId="{EB5FDEBF-265F-4355-BF94-22D26CDABF99}" srcOrd="1" destOrd="0" parTransId="{26599E20-425C-4FC2-A4C7-3E1A4E174F6D}" sibTransId="{E6368F0C-6173-4482-A6D1-616452866C5D}"/>
    <dgm:cxn modelId="{100CAE3D-AEC9-4F72-A020-E248EB6705B4}" type="presOf" srcId="{1F939627-7D84-4999-A8DE-38C709E28E94}" destId="{50ED9F87-BAD0-42F8-B389-8C33615980DB}" srcOrd="0" destOrd="0" presId="urn:microsoft.com/office/officeart/2018/2/layout/IconVerticalSolidList"/>
    <dgm:cxn modelId="{FAC21E5D-7C50-4F02-BC3C-5B540047ED3D}" srcId="{E79295B2-C433-4C3F-9878-777E89919CC5}" destId="{F91ECD4D-FB9E-47A3-BD1C-3AEE2281B9FB}" srcOrd="1" destOrd="0" parTransId="{FBD4C321-42D8-4D14-A519-9979CF3E3B7B}" sibTransId="{A16AEA7C-77CC-4BB6-845D-CB502C30713B}"/>
    <dgm:cxn modelId="{E87F1860-65D1-4C1D-A39D-E262F7D319C5}" type="presOf" srcId="{E79295B2-C433-4C3F-9878-777E89919CC5}" destId="{BF00E799-7CA1-4B89-8ACB-29ABB45B0729}" srcOrd="0" destOrd="0" presId="urn:microsoft.com/office/officeart/2018/2/layout/IconVerticalSolidList"/>
    <dgm:cxn modelId="{54A66265-23A2-4DA5-848C-DB906694F3E2}" type="presOf" srcId="{B5AE7DD6-3161-4DCF-8023-AD4A684C9941}" destId="{8CBD3949-324E-4080-844E-D25495296A03}" srcOrd="0" destOrd="2" presId="urn:microsoft.com/office/officeart/2018/2/layout/IconVerticalSolidList"/>
    <dgm:cxn modelId="{0C15B76C-953C-4E97-806E-2BC6A67AA835}" type="presOf" srcId="{C4F019F3-86BA-462A-A3BF-7A3D1C83D62D}" destId="{8CBD3949-324E-4080-844E-D25495296A03}" srcOrd="0" destOrd="0" presId="urn:microsoft.com/office/officeart/2018/2/layout/IconVerticalSolidList"/>
    <dgm:cxn modelId="{58CCD052-3A7A-4ADA-8DA6-A212A17EC4A6}" type="presOf" srcId="{F91ECD4D-FB9E-47A3-BD1C-3AEE2281B9FB}" destId="{3522313D-1DE2-4AA4-8176-4C6E5158F7D2}" srcOrd="0" destOrd="0" presId="urn:microsoft.com/office/officeart/2018/2/layout/IconVerticalSolidList"/>
    <dgm:cxn modelId="{A6BBF487-1A09-4A7C-B45E-6AC955560810}" type="presOf" srcId="{D0BB1FAF-0C37-4F5B-AED0-3D3CE53D4048}" destId="{6D00C5EB-291B-421B-BB9A-C7E70D2EA847}" srcOrd="0" destOrd="0" presId="urn:microsoft.com/office/officeart/2018/2/layout/IconVerticalSolidList"/>
    <dgm:cxn modelId="{40B12BC5-4A8C-417F-AD5D-1084713E5D5B}" srcId="{E79295B2-C433-4C3F-9878-777E89919CC5}" destId="{D0BB1FAF-0C37-4F5B-AED0-3D3CE53D4048}" srcOrd="0" destOrd="0" parTransId="{F9E6AA01-839E-4068-8C1B-8FF574032535}" sibTransId="{59A62719-26D5-4E9E-B11C-91EBCB5DF703}"/>
    <dgm:cxn modelId="{A54808DE-AD4C-4BE1-99EF-054A1897529C}" srcId="{1F939627-7D84-4999-A8DE-38C709E28E94}" destId="{C4F019F3-86BA-462A-A3BF-7A3D1C83D62D}" srcOrd="0" destOrd="0" parTransId="{1F87DE07-B6E2-4F42-A0CB-5A5EEB9FAAEE}" sibTransId="{0E768CD6-F14D-4A86-ADCC-B17FD8080445}"/>
    <dgm:cxn modelId="{842171E0-474E-4BA2-8EB9-02F5BE62FBE4}" srcId="{E79295B2-C433-4C3F-9878-777E89919CC5}" destId="{1F939627-7D84-4999-A8DE-38C709E28E94}" srcOrd="2" destOrd="0" parTransId="{B2565161-C34C-4D29-A901-7C114E2F2471}" sibTransId="{527E93BA-0675-4A15-9677-5311278401AA}"/>
    <dgm:cxn modelId="{C4675DE9-1855-472D-97CD-FCE0101D68C8}" srcId="{1F939627-7D84-4999-A8DE-38C709E28E94}" destId="{B5AE7DD6-3161-4DCF-8023-AD4A684C9941}" srcOrd="2" destOrd="0" parTransId="{D9889220-3C0E-4351-91D8-BC44C679C504}" sibTransId="{008E7F62-CEB3-4568-9921-11E6AD748E05}"/>
    <dgm:cxn modelId="{BABB37F7-04B7-429F-92F3-84B8C9465007}" type="presOf" srcId="{EB5FDEBF-265F-4355-BF94-22D26CDABF99}" destId="{8CBD3949-324E-4080-844E-D25495296A03}" srcOrd="0" destOrd="1" presId="urn:microsoft.com/office/officeart/2018/2/layout/IconVerticalSolidList"/>
    <dgm:cxn modelId="{DF9E6ECD-0F93-40D1-9B76-968733595128}" type="presParOf" srcId="{BF00E799-7CA1-4B89-8ACB-29ABB45B0729}" destId="{70C88C59-C673-4DAA-91EA-83D90BC1CB94}" srcOrd="0" destOrd="0" presId="urn:microsoft.com/office/officeart/2018/2/layout/IconVerticalSolidList"/>
    <dgm:cxn modelId="{B54844C2-1037-400A-A23B-331A7251844F}" type="presParOf" srcId="{70C88C59-C673-4DAA-91EA-83D90BC1CB94}" destId="{71C98AD1-2D4B-499F-BD70-78C9EB98F370}" srcOrd="0" destOrd="0" presId="urn:microsoft.com/office/officeart/2018/2/layout/IconVerticalSolidList"/>
    <dgm:cxn modelId="{690DD709-B756-45AF-ADBA-7AFE46CE6A53}" type="presParOf" srcId="{70C88C59-C673-4DAA-91EA-83D90BC1CB94}" destId="{883F3EFB-AA4B-4A32-AF86-32EB02823E94}" srcOrd="1" destOrd="0" presId="urn:microsoft.com/office/officeart/2018/2/layout/IconVerticalSolidList"/>
    <dgm:cxn modelId="{61E3A14F-81C1-47DC-B581-4AA2941FB285}" type="presParOf" srcId="{70C88C59-C673-4DAA-91EA-83D90BC1CB94}" destId="{8613CA7E-64EB-4427-9285-760680C3874A}" srcOrd="2" destOrd="0" presId="urn:microsoft.com/office/officeart/2018/2/layout/IconVerticalSolidList"/>
    <dgm:cxn modelId="{669CE3F7-FA62-46D6-94F1-5BD0A26D8181}" type="presParOf" srcId="{70C88C59-C673-4DAA-91EA-83D90BC1CB94}" destId="{6D00C5EB-291B-421B-BB9A-C7E70D2EA847}" srcOrd="3" destOrd="0" presId="urn:microsoft.com/office/officeart/2018/2/layout/IconVerticalSolidList"/>
    <dgm:cxn modelId="{444462D7-E343-4491-AAE1-18C29E14D810}" type="presParOf" srcId="{BF00E799-7CA1-4B89-8ACB-29ABB45B0729}" destId="{9A5DB62E-5255-463A-941C-9E4E4D4A16B8}" srcOrd="1" destOrd="0" presId="urn:microsoft.com/office/officeart/2018/2/layout/IconVerticalSolidList"/>
    <dgm:cxn modelId="{C013A9FB-75B4-46E6-998C-9D0465AA9EEF}" type="presParOf" srcId="{BF00E799-7CA1-4B89-8ACB-29ABB45B0729}" destId="{80143816-3FE2-42E5-B514-4ECD4852F01B}" srcOrd="2" destOrd="0" presId="urn:microsoft.com/office/officeart/2018/2/layout/IconVerticalSolidList"/>
    <dgm:cxn modelId="{D150B0B8-306B-4170-B272-70A4136C9C30}" type="presParOf" srcId="{80143816-3FE2-42E5-B514-4ECD4852F01B}" destId="{F1FC2B8D-58B6-4D94-AC6A-EF27453379B3}" srcOrd="0" destOrd="0" presId="urn:microsoft.com/office/officeart/2018/2/layout/IconVerticalSolidList"/>
    <dgm:cxn modelId="{D92694D3-21D3-4A3D-8437-6199D6406346}" type="presParOf" srcId="{80143816-3FE2-42E5-B514-4ECD4852F01B}" destId="{E76E410A-4686-4EB1-A710-B6E136259387}" srcOrd="1" destOrd="0" presId="urn:microsoft.com/office/officeart/2018/2/layout/IconVerticalSolidList"/>
    <dgm:cxn modelId="{3F993248-491A-4D2B-8D23-61A3FC534C6A}" type="presParOf" srcId="{80143816-3FE2-42E5-B514-4ECD4852F01B}" destId="{97B0117F-65C9-4716-AEFB-2A61D2415CF1}" srcOrd="2" destOrd="0" presId="urn:microsoft.com/office/officeart/2018/2/layout/IconVerticalSolidList"/>
    <dgm:cxn modelId="{7D6847B6-BCD1-436A-BBF6-8F1EBADBD348}" type="presParOf" srcId="{80143816-3FE2-42E5-B514-4ECD4852F01B}" destId="{3522313D-1DE2-4AA4-8176-4C6E5158F7D2}" srcOrd="3" destOrd="0" presId="urn:microsoft.com/office/officeart/2018/2/layout/IconVerticalSolidList"/>
    <dgm:cxn modelId="{B29A9C53-BE09-4C88-96E7-B3D3B3984B57}" type="presParOf" srcId="{BF00E799-7CA1-4B89-8ACB-29ABB45B0729}" destId="{6F412921-8325-4828-B83B-48C0EB0EBB06}" srcOrd="3" destOrd="0" presId="urn:microsoft.com/office/officeart/2018/2/layout/IconVerticalSolidList"/>
    <dgm:cxn modelId="{0A07D40F-195B-4749-81FF-E07C227E74D1}" type="presParOf" srcId="{BF00E799-7CA1-4B89-8ACB-29ABB45B0729}" destId="{904546CA-3DB6-48EC-9BA4-F1F25674B85E}" srcOrd="4" destOrd="0" presId="urn:microsoft.com/office/officeart/2018/2/layout/IconVerticalSolidList"/>
    <dgm:cxn modelId="{C5CD9D39-751A-467F-9D2A-BA7E3ADA0245}" type="presParOf" srcId="{904546CA-3DB6-48EC-9BA4-F1F25674B85E}" destId="{30C3FC20-E33D-4790-BEB0-89321CA8E6F1}" srcOrd="0" destOrd="0" presId="urn:microsoft.com/office/officeart/2018/2/layout/IconVerticalSolidList"/>
    <dgm:cxn modelId="{F2D85DC3-5855-481A-BA0F-EACEA68651E5}" type="presParOf" srcId="{904546CA-3DB6-48EC-9BA4-F1F25674B85E}" destId="{B69F1DD2-3006-4BF3-846D-C8336507BD6E}" srcOrd="1" destOrd="0" presId="urn:microsoft.com/office/officeart/2018/2/layout/IconVerticalSolidList"/>
    <dgm:cxn modelId="{FA931B48-A720-44BB-AE42-9E7E7CEEB664}" type="presParOf" srcId="{904546CA-3DB6-48EC-9BA4-F1F25674B85E}" destId="{21A9C0D6-F499-423F-BB2B-ACB5CC91947C}" srcOrd="2" destOrd="0" presId="urn:microsoft.com/office/officeart/2018/2/layout/IconVerticalSolidList"/>
    <dgm:cxn modelId="{F26C937A-4E24-4CF9-93B7-1BD39B8E51B8}" type="presParOf" srcId="{904546CA-3DB6-48EC-9BA4-F1F25674B85E}" destId="{50ED9F87-BAD0-42F8-B389-8C33615980DB}" srcOrd="3" destOrd="0" presId="urn:microsoft.com/office/officeart/2018/2/layout/IconVerticalSolidList"/>
    <dgm:cxn modelId="{C8D77C13-B4B6-4AB9-905B-848412759E60}" type="presParOf" srcId="{904546CA-3DB6-48EC-9BA4-F1F25674B85E}" destId="{8CBD3949-324E-4080-844E-D25495296A0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B42BCB-CBAD-410D-BF1D-15917F26621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1FE041-F188-4790-8672-10E056426314}">
      <dgm:prSet/>
      <dgm:spPr/>
      <dgm:t>
        <a:bodyPr/>
        <a:lstStyle/>
        <a:p>
          <a:r>
            <a:rPr lang="en-US"/>
            <a:t>Suitable for simple and small-sized systems with a low level of dependency among software components</a:t>
          </a:r>
        </a:p>
      </dgm:t>
    </dgm:pt>
    <dgm:pt modelId="{9AB9D048-2960-42DF-8228-CB4C4C92055B}" type="parTrans" cxnId="{93D3346B-C5B9-4E9C-9409-16A4BE69B72A}">
      <dgm:prSet/>
      <dgm:spPr/>
      <dgm:t>
        <a:bodyPr/>
        <a:lstStyle/>
        <a:p>
          <a:endParaRPr lang="en-US"/>
        </a:p>
      </dgm:t>
    </dgm:pt>
    <dgm:pt modelId="{5342D283-C446-4F97-A399-3634D3B3498E}" type="sibTrans" cxnId="{93D3346B-C5B9-4E9C-9409-16A4BE69B72A}">
      <dgm:prSet/>
      <dgm:spPr/>
      <dgm:t>
        <a:bodyPr/>
        <a:lstStyle/>
        <a:p>
          <a:endParaRPr lang="en-US"/>
        </a:p>
      </dgm:t>
    </dgm:pt>
    <dgm:pt modelId="{9E672683-9718-4186-878F-74F4C64064C5}">
      <dgm:prSet/>
      <dgm:spPr/>
      <dgm:t>
        <a:bodyPr/>
        <a:lstStyle/>
        <a:p>
          <a:r>
            <a:rPr lang="en-US"/>
            <a:t>Little to no planning beforehand is required</a:t>
          </a:r>
        </a:p>
      </dgm:t>
    </dgm:pt>
    <dgm:pt modelId="{DA632E14-E40A-423A-BC38-1B4251A37025}" type="parTrans" cxnId="{3FB03B20-ECE8-44C8-922A-BB1A2BDC1486}">
      <dgm:prSet/>
      <dgm:spPr/>
      <dgm:t>
        <a:bodyPr/>
        <a:lstStyle/>
        <a:p>
          <a:endParaRPr lang="en-US"/>
        </a:p>
      </dgm:t>
    </dgm:pt>
    <dgm:pt modelId="{979A0AED-9A03-447E-BD1C-76D4DED95742}" type="sibTrans" cxnId="{3FB03B20-ECE8-44C8-922A-BB1A2BDC1486}">
      <dgm:prSet/>
      <dgm:spPr/>
      <dgm:t>
        <a:bodyPr/>
        <a:lstStyle/>
        <a:p>
          <a:endParaRPr lang="en-US"/>
        </a:p>
      </dgm:t>
    </dgm:pt>
    <dgm:pt modelId="{0D2EA52D-808C-4D78-A85A-A9AC552DC572}">
      <dgm:prSet/>
      <dgm:spPr/>
      <dgm:t>
        <a:bodyPr/>
        <a:lstStyle/>
        <a:p>
          <a:r>
            <a:rPr lang="en-US"/>
            <a:t>Easy to set up since all modules are integrated simultaneously</a:t>
          </a:r>
        </a:p>
      </dgm:t>
    </dgm:pt>
    <dgm:pt modelId="{F0BD4481-BC43-48FC-B4F8-03E474040779}" type="parTrans" cxnId="{ECF8EC76-D120-4178-8028-9F8B83764FDC}">
      <dgm:prSet/>
      <dgm:spPr/>
      <dgm:t>
        <a:bodyPr/>
        <a:lstStyle/>
        <a:p>
          <a:endParaRPr lang="en-US"/>
        </a:p>
      </dgm:t>
    </dgm:pt>
    <dgm:pt modelId="{2FE6EAA7-5EA3-44FF-8526-482B37D2D315}" type="sibTrans" cxnId="{ECF8EC76-D120-4178-8028-9F8B83764FDC}">
      <dgm:prSet/>
      <dgm:spPr/>
      <dgm:t>
        <a:bodyPr/>
        <a:lstStyle/>
        <a:p>
          <a:endParaRPr lang="en-US"/>
        </a:p>
      </dgm:t>
    </dgm:pt>
    <dgm:pt modelId="{907C0D07-8895-4591-A85D-6D7313474951}">
      <dgm:prSet/>
      <dgm:spPr/>
      <dgm:t>
        <a:bodyPr/>
        <a:lstStyle/>
        <a:p>
          <a:r>
            <a:rPr lang="en-US"/>
            <a:t>Management and coordination efforts are minimized since there is only one major testing phase</a:t>
          </a:r>
        </a:p>
      </dgm:t>
    </dgm:pt>
    <dgm:pt modelId="{9A440973-1B3A-45B9-BBA6-4BCA8DD85B90}" type="parTrans" cxnId="{AD7A385B-C9D6-4E9B-9293-E442A3D16464}">
      <dgm:prSet/>
      <dgm:spPr/>
      <dgm:t>
        <a:bodyPr/>
        <a:lstStyle/>
        <a:p>
          <a:endParaRPr lang="en-US"/>
        </a:p>
      </dgm:t>
    </dgm:pt>
    <dgm:pt modelId="{E6883641-ECA4-402B-AF72-BEA250870CD5}" type="sibTrans" cxnId="{AD7A385B-C9D6-4E9B-9293-E442A3D16464}">
      <dgm:prSet/>
      <dgm:spPr/>
      <dgm:t>
        <a:bodyPr/>
        <a:lstStyle/>
        <a:p>
          <a:endParaRPr lang="en-US"/>
        </a:p>
      </dgm:t>
    </dgm:pt>
    <dgm:pt modelId="{598E223E-4E7F-4E53-8F10-E2F48CA4BBDC}" type="pres">
      <dgm:prSet presAssocID="{A4B42BCB-CBAD-410D-BF1D-15917F266215}" presName="root" presStyleCnt="0">
        <dgm:presLayoutVars>
          <dgm:dir/>
          <dgm:resizeHandles val="exact"/>
        </dgm:presLayoutVars>
      </dgm:prSet>
      <dgm:spPr/>
    </dgm:pt>
    <dgm:pt modelId="{C522E59E-A4D5-4712-BE17-7338897A61B8}" type="pres">
      <dgm:prSet presAssocID="{991FE041-F188-4790-8672-10E056426314}" presName="compNode" presStyleCnt="0"/>
      <dgm:spPr/>
    </dgm:pt>
    <dgm:pt modelId="{D3CEB016-9AE8-4E6A-B76A-8E5E4D0611B8}" type="pres">
      <dgm:prSet presAssocID="{991FE041-F188-4790-8672-10E056426314}" presName="bgRect" presStyleLbl="bgShp" presStyleIdx="0" presStyleCnt="4"/>
      <dgm:spPr/>
    </dgm:pt>
    <dgm:pt modelId="{7A7923FF-194D-41CD-8ED8-3B68A21E049F}" type="pres">
      <dgm:prSet presAssocID="{991FE041-F188-4790-8672-10E0564263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3636164-1C2B-4325-ADE4-F5E8E25A248E}" type="pres">
      <dgm:prSet presAssocID="{991FE041-F188-4790-8672-10E056426314}" presName="spaceRect" presStyleCnt="0"/>
      <dgm:spPr/>
    </dgm:pt>
    <dgm:pt modelId="{3E634F05-EECD-4E5A-AC80-F266CF5995BF}" type="pres">
      <dgm:prSet presAssocID="{991FE041-F188-4790-8672-10E056426314}" presName="parTx" presStyleLbl="revTx" presStyleIdx="0" presStyleCnt="4">
        <dgm:presLayoutVars>
          <dgm:chMax val="0"/>
          <dgm:chPref val="0"/>
        </dgm:presLayoutVars>
      </dgm:prSet>
      <dgm:spPr/>
    </dgm:pt>
    <dgm:pt modelId="{E17EB201-0109-427F-AA21-E547EDE6E257}" type="pres">
      <dgm:prSet presAssocID="{5342D283-C446-4F97-A399-3634D3B3498E}" presName="sibTrans" presStyleCnt="0"/>
      <dgm:spPr/>
    </dgm:pt>
    <dgm:pt modelId="{50CEE8C8-C560-4D50-BD47-66A794BD000B}" type="pres">
      <dgm:prSet presAssocID="{9E672683-9718-4186-878F-74F4C64064C5}" presName="compNode" presStyleCnt="0"/>
      <dgm:spPr/>
    </dgm:pt>
    <dgm:pt modelId="{A16F73EE-ACDA-471E-90B7-65284B545FA4}" type="pres">
      <dgm:prSet presAssocID="{9E672683-9718-4186-878F-74F4C64064C5}" presName="bgRect" presStyleLbl="bgShp" presStyleIdx="1" presStyleCnt="4"/>
      <dgm:spPr/>
    </dgm:pt>
    <dgm:pt modelId="{F2B3E429-E146-4380-B78F-08752FE594B3}" type="pres">
      <dgm:prSet presAssocID="{9E672683-9718-4186-878F-74F4C64064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CCDDA66-24B1-4B34-8029-39AC8EAFD305}" type="pres">
      <dgm:prSet presAssocID="{9E672683-9718-4186-878F-74F4C64064C5}" presName="spaceRect" presStyleCnt="0"/>
      <dgm:spPr/>
    </dgm:pt>
    <dgm:pt modelId="{8BD16BF7-0027-482A-B749-F34E79E9AD2E}" type="pres">
      <dgm:prSet presAssocID="{9E672683-9718-4186-878F-74F4C64064C5}" presName="parTx" presStyleLbl="revTx" presStyleIdx="1" presStyleCnt="4">
        <dgm:presLayoutVars>
          <dgm:chMax val="0"/>
          <dgm:chPref val="0"/>
        </dgm:presLayoutVars>
      </dgm:prSet>
      <dgm:spPr/>
    </dgm:pt>
    <dgm:pt modelId="{FF07A8BD-68C2-44F9-AA6E-8701033542F6}" type="pres">
      <dgm:prSet presAssocID="{979A0AED-9A03-447E-BD1C-76D4DED95742}" presName="sibTrans" presStyleCnt="0"/>
      <dgm:spPr/>
    </dgm:pt>
    <dgm:pt modelId="{03C0210C-EA8E-4131-A5DA-280D57EA5489}" type="pres">
      <dgm:prSet presAssocID="{0D2EA52D-808C-4D78-A85A-A9AC552DC572}" presName="compNode" presStyleCnt="0"/>
      <dgm:spPr/>
    </dgm:pt>
    <dgm:pt modelId="{277E2BDB-AC45-4392-9918-C9AD05037B88}" type="pres">
      <dgm:prSet presAssocID="{0D2EA52D-808C-4D78-A85A-A9AC552DC572}" presName="bgRect" presStyleLbl="bgShp" presStyleIdx="2" presStyleCnt="4"/>
      <dgm:spPr/>
    </dgm:pt>
    <dgm:pt modelId="{CD94C4B8-39D9-4E15-B53E-5EC6A5D875C9}" type="pres">
      <dgm:prSet presAssocID="{0D2EA52D-808C-4D78-A85A-A9AC552DC5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DCEB31D-2018-4EF1-9D8B-8511A855F191}" type="pres">
      <dgm:prSet presAssocID="{0D2EA52D-808C-4D78-A85A-A9AC552DC572}" presName="spaceRect" presStyleCnt="0"/>
      <dgm:spPr/>
    </dgm:pt>
    <dgm:pt modelId="{33682106-97D6-44F6-899C-0062409E8684}" type="pres">
      <dgm:prSet presAssocID="{0D2EA52D-808C-4D78-A85A-A9AC552DC572}" presName="parTx" presStyleLbl="revTx" presStyleIdx="2" presStyleCnt="4">
        <dgm:presLayoutVars>
          <dgm:chMax val="0"/>
          <dgm:chPref val="0"/>
        </dgm:presLayoutVars>
      </dgm:prSet>
      <dgm:spPr/>
    </dgm:pt>
    <dgm:pt modelId="{062FBEFF-C567-41D7-BCF7-E0467D8B1A52}" type="pres">
      <dgm:prSet presAssocID="{2FE6EAA7-5EA3-44FF-8526-482B37D2D315}" presName="sibTrans" presStyleCnt="0"/>
      <dgm:spPr/>
    </dgm:pt>
    <dgm:pt modelId="{714D2123-DA47-4E11-A072-FF0D05AE7B77}" type="pres">
      <dgm:prSet presAssocID="{907C0D07-8895-4591-A85D-6D7313474951}" presName="compNode" presStyleCnt="0"/>
      <dgm:spPr/>
    </dgm:pt>
    <dgm:pt modelId="{96D40856-8648-43DE-8A44-3F38FEC9B6DA}" type="pres">
      <dgm:prSet presAssocID="{907C0D07-8895-4591-A85D-6D7313474951}" presName="bgRect" presStyleLbl="bgShp" presStyleIdx="3" presStyleCnt="4"/>
      <dgm:spPr/>
    </dgm:pt>
    <dgm:pt modelId="{EECF7002-C67D-4D33-94BD-07E575F65412}" type="pres">
      <dgm:prSet presAssocID="{907C0D07-8895-4591-A85D-6D73134749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058B3649-AD9D-4C00-A0ED-D5952457C46F}" type="pres">
      <dgm:prSet presAssocID="{907C0D07-8895-4591-A85D-6D7313474951}" presName="spaceRect" presStyleCnt="0"/>
      <dgm:spPr/>
    </dgm:pt>
    <dgm:pt modelId="{A49F1282-2EFA-4BE7-9CCE-DCA956BBA01E}" type="pres">
      <dgm:prSet presAssocID="{907C0D07-8895-4591-A85D-6D7313474951}" presName="parTx" presStyleLbl="revTx" presStyleIdx="3" presStyleCnt="4">
        <dgm:presLayoutVars>
          <dgm:chMax val="0"/>
          <dgm:chPref val="0"/>
        </dgm:presLayoutVars>
      </dgm:prSet>
      <dgm:spPr/>
    </dgm:pt>
  </dgm:ptLst>
  <dgm:cxnLst>
    <dgm:cxn modelId="{3FB03B20-ECE8-44C8-922A-BB1A2BDC1486}" srcId="{A4B42BCB-CBAD-410D-BF1D-15917F266215}" destId="{9E672683-9718-4186-878F-74F4C64064C5}" srcOrd="1" destOrd="0" parTransId="{DA632E14-E40A-423A-BC38-1B4251A37025}" sibTransId="{979A0AED-9A03-447E-BD1C-76D4DED95742}"/>
    <dgm:cxn modelId="{0F2F4C28-13FC-4FF5-8082-826708664334}" type="presOf" srcId="{991FE041-F188-4790-8672-10E056426314}" destId="{3E634F05-EECD-4E5A-AC80-F266CF5995BF}" srcOrd="0" destOrd="0" presId="urn:microsoft.com/office/officeart/2018/2/layout/IconVerticalSolidList"/>
    <dgm:cxn modelId="{8B9B2B32-8480-43A5-B5BF-5614754933F1}" type="presOf" srcId="{A4B42BCB-CBAD-410D-BF1D-15917F266215}" destId="{598E223E-4E7F-4E53-8F10-E2F48CA4BBDC}" srcOrd="0" destOrd="0" presId="urn:microsoft.com/office/officeart/2018/2/layout/IconVerticalSolidList"/>
    <dgm:cxn modelId="{AD7A385B-C9D6-4E9B-9293-E442A3D16464}" srcId="{A4B42BCB-CBAD-410D-BF1D-15917F266215}" destId="{907C0D07-8895-4591-A85D-6D7313474951}" srcOrd="3" destOrd="0" parTransId="{9A440973-1B3A-45B9-BBA6-4BCA8DD85B90}" sibTransId="{E6883641-ECA4-402B-AF72-BEA250870CD5}"/>
    <dgm:cxn modelId="{93D3346B-C5B9-4E9C-9409-16A4BE69B72A}" srcId="{A4B42BCB-CBAD-410D-BF1D-15917F266215}" destId="{991FE041-F188-4790-8672-10E056426314}" srcOrd="0" destOrd="0" parTransId="{9AB9D048-2960-42DF-8228-CB4C4C92055B}" sibTransId="{5342D283-C446-4F97-A399-3634D3B3498E}"/>
    <dgm:cxn modelId="{219D0675-95D8-4B0A-8795-ADBF928A4607}" type="presOf" srcId="{907C0D07-8895-4591-A85D-6D7313474951}" destId="{A49F1282-2EFA-4BE7-9CCE-DCA956BBA01E}" srcOrd="0" destOrd="0" presId="urn:microsoft.com/office/officeart/2018/2/layout/IconVerticalSolidList"/>
    <dgm:cxn modelId="{ECF8EC76-D120-4178-8028-9F8B83764FDC}" srcId="{A4B42BCB-CBAD-410D-BF1D-15917F266215}" destId="{0D2EA52D-808C-4D78-A85A-A9AC552DC572}" srcOrd="2" destOrd="0" parTransId="{F0BD4481-BC43-48FC-B4F8-03E474040779}" sibTransId="{2FE6EAA7-5EA3-44FF-8526-482B37D2D315}"/>
    <dgm:cxn modelId="{53C814E5-EBFF-49A4-B548-5B66BB9E62D4}" type="presOf" srcId="{9E672683-9718-4186-878F-74F4C64064C5}" destId="{8BD16BF7-0027-482A-B749-F34E79E9AD2E}" srcOrd="0" destOrd="0" presId="urn:microsoft.com/office/officeart/2018/2/layout/IconVerticalSolidList"/>
    <dgm:cxn modelId="{D91CB4F3-4253-4B12-8F2D-99B5E89FF949}" type="presOf" srcId="{0D2EA52D-808C-4D78-A85A-A9AC552DC572}" destId="{33682106-97D6-44F6-899C-0062409E8684}" srcOrd="0" destOrd="0" presId="urn:microsoft.com/office/officeart/2018/2/layout/IconVerticalSolidList"/>
    <dgm:cxn modelId="{8622F63E-E0AB-4B5C-8216-39E843C031D1}" type="presParOf" srcId="{598E223E-4E7F-4E53-8F10-E2F48CA4BBDC}" destId="{C522E59E-A4D5-4712-BE17-7338897A61B8}" srcOrd="0" destOrd="0" presId="urn:microsoft.com/office/officeart/2018/2/layout/IconVerticalSolidList"/>
    <dgm:cxn modelId="{7052B9B2-E9F3-4AF8-8BE2-76F8D4604D37}" type="presParOf" srcId="{C522E59E-A4D5-4712-BE17-7338897A61B8}" destId="{D3CEB016-9AE8-4E6A-B76A-8E5E4D0611B8}" srcOrd="0" destOrd="0" presId="urn:microsoft.com/office/officeart/2018/2/layout/IconVerticalSolidList"/>
    <dgm:cxn modelId="{D6CA5981-9FA6-4733-B462-A120B0B4D435}" type="presParOf" srcId="{C522E59E-A4D5-4712-BE17-7338897A61B8}" destId="{7A7923FF-194D-41CD-8ED8-3B68A21E049F}" srcOrd="1" destOrd="0" presId="urn:microsoft.com/office/officeart/2018/2/layout/IconVerticalSolidList"/>
    <dgm:cxn modelId="{D190AC17-36C3-4E52-8120-D8FF5D217C86}" type="presParOf" srcId="{C522E59E-A4D5-4712-BE17-7338897A61B8}" destId="{F3636164-1C2B-4325-ADE4-F5E8E25A248E}" srcOrd="2" destOrd="0" presId="urn:microsoft.com/office/officeart/2018/2/layout/IconVerticalSolidList"/>
    <dgm:cxn modelId="{9DF2DC08-FEEC-4329-8FA5-2060730EFA97}" type="presParOf" srcId="{C522E59E-A4D5-4712-BE17-7338897A61B8}" destId="{3E634F05-EECD-4E5A-AC80-F266CF5995BF}" srcOrd="3" destOrd="0" presId="urn:microsoft.com/office/officeart/2018/2/layout/IconVerticalSolidList"/>
    <dgm:cxn modelId="{85583485-DB7B-4D3F-900B-DAF3E8C4A10F}" type="presParOf" srcId="{598E223E-4E7F-4E53-8F10-E2F48CA4BBDC}" destId="{E17EB201-0109-427F-AA21-E547EDE6E257}" srcOrd="1" destOrd="0" presId="urn:microsoft.com/office/officeart/2018/2/layout/IconVerticalSolidList"/>
    <dgm:cxn modelId="{E92C2084-8592-4528-9AD9-DCD94148FF2F}" type="presParOf" srcId="{598E223E-4E7F-4E53-8F10-E2F48CA4BBDC}" destId="{50CEE8C8-C560-4D50-BD47-66A794BD000B}" srcOrd="2" destOrd="0" presId="urn:microsoft.com/office/officeart/2018/2/layout/IconVerticalSolidList"/>
    <dgm:cxn modelId="{57D6D9EF-7B20-43A4-A213-CA207C2290ED}" type="presParOf" srcId="{50CEE8C8-C560-4D50-BD47-66A794BD000B}" destId="{A16F73EE-ACDA-471E-90B7-65284B545FA4}" srcOrd="0" destOrd="0" presId="urn:microsoft.com/office/officeart/2018/2/layout/IconVerticalSolidList"/>
    <dgm:cxn modelId="{71CE779A-AC12-4C14-9FC9-1395C9C1E1D6}" type="presParOf" srcId="{50CEE8C8-C560-4D50-BD47-66A794BD000B}" destId="{F2B3E429-E146-4380-B78F-08752FE594B3}" srcOrd="1" destOrd="0" presId="urn:microsoft.com/office/officeart/2018/2/layout/IconVerticalSolidList"/>
    <dgm:cxn modelId="{72299971-7227-4838-8688-AF84DD36B067}" type="presParOf" srcId="{50CEE8C8-C560-4D50-BD47-66A794BD000B}" destId="{3CCDDA66-24B1-4B34-8029-39AC8EAFD305}" srcOrd="2" destOrd="0" presId="urn:microsoft.com/office/officeart/2018/2/layout/IconVerticalSolidList"/>
    <dgm:cxn modelId="{746BCFE2-E1FB-4183-8B84-28EE0F06D6FA}" type="presParOf" srcId="{50CEE8C8-C560-4D50-BD47-66A794BD000B}" destId="{8BD16BF7-0027-482A-B749-F34E79E9AD2E}" srcOrd="3" destOrd="0" presId="urn:microsoft.com/office/officeart/2018/2/layout/IconVerticalSolidList"/>
    <dgm:cxn modelId="{85DF7D80-4946-4995-B7DF-847A21DB20BF}" type="presParOf" srcId="{598E223E-4E7F-4E53-8F10-E2F48CA4BBDC}" destId="{FF07A8BD-68C2-44F9-AA6E-8701033542F6}" srcOrd="3" destOrd="0" presId="urn:microsoft.com/office/officeart/2018/2/layout/IconVerticalSolidList"/>
    <dgm:cxn modelId="{45ED9ECB-D8FD-4A39-9718-2F419835DB81}" type="presParOf" srcId="{598E223E-4E7F-4E53-8F10-E2F48CA4BBDC}" destId="{03C0210C-EA8E-4131-A5DA-280D57EA5489}" srcOrd="4" destOrd="0" presId="urn:microsoft.com/office/officeart/2018/2/layout/IconVerticalSolidList"/>
    <dgm:cxn modelId="{BB9590AE-EFF4-4321-BF20-F20799623373}" type="presParOf" srcId="{03C0210C-EA8E-4131-A5DA-280D57EA5489}" destId="{277E2BDB-AC45-4392-9918-C9AD05037B88}" srcOrd="0" destOrd="0" presId="urn:microsoft.com/office/officeart/2018/2/layout/IconVerticalSolidList"/>
    <dgm:cxn modelId="{FD046966-E0F4-4B00-8E00-304764A0D70A}" type="presParOf" srcId="{03C0210C-EA8E-4131-A5DA-280D57EA5489}" destId="{CD94C4B8-39D9-4E15-B53E-5EC6A5D875C9}" srcOrd="1" destOrd="0" presId="urn:microsoft.com/office/officeart/2018/2/layout/IconVerticalSolidList"/>
    <dgm:cxn modelId="{6A5A7E7F-C07B-4BE9-A8C9-214FB69658FC}" type="presParOf" srcId="{03C0210C-EA8E-4131-A5DA-280D57EA5489}" destId="{9DCEB31D-2018-4EF1-9D8B-8511A855F191}" srcOrd="2" destOrd="0" presId="urn:microsoft.com/office/officeart/2018/2/layout/IconVerticalSolidList"/>
    <dgm:cxn modelId="{68C30BCF-F64D-40C6-BDF5-567DF29D01FB}" type="presParOf" srcId="{03C0210C-EA8E-4131-A5DA-280D57EA5489}" destId="{33682106-97D6-44F6-899C-0062409E8684}" srcOrd="3" destOrd="0" presId="urn:microsoft.com/office/officeart/2018/2/layout/IconVerticalSolidList"/>
    <dgm:cxn modelId="{8D583DDA-EE3D-44CF-9783-94EE91DA6948}" type="presParOf" srcId="{598E223E-4E7F-4E53-8F10-E2F48CA4BBDC}" destId="{062FBEFF-C567-41D7-BCF7-E0467D8B1A52}" srcOrd="5" destOrd="0" presId="urn:microsoft.com/office/officeart/2018/2/layout/IconVerticalSolidList"/>
    <dgm:cxn modelId="{2F873ECA-452F-485A-824B-7535368D9BF7}" type="presParOf" srcId="{598E223E-4E7F-4E53-8F10-E2F48CA4BBDC}" destId="{714D2123-DA47-4E11-A072-FF0D05AE7B77}" srcOrd="6" destOrd="0" presId="urn:microsoft.com/office/officeart/2018/2/layout/IconVerticalSolidList"/>
    <dgm:cxn modelId="{97493FB1-67FC-469D-B994-215FEAAB1801}" type="presParOf" srcId="{714D2123-DA47-4E11-A072-FF0D05AE7B77}" destId="{96D40856-8648-43DE-8A44-3F38FEC9B6DA}" srcOrd="0" destOrd="0" presId="urn:microsoft.com/office/officeart/2018/2/layout/IconVerticalSolidList"/>
    <dgm:cxn modelId="{E554AE75-9EA8-4CF2-8989-2C52ADA59DF3}" type="presParOf" srcId="{714D2123-DA47-4E11-A072-FF0D05AE7B77}" destId="{EECF7002-C67D-4D33-94BD-07E575F65412}" srcOrd="1" destOrd="0" presId="urn:microsoft.com/office/officeart/2018/2/layout/IconVerticalSolidList"/>
    <dgm:cxn modelId="{02FAE3A5-8F16-4DBA-885E-7B719103B135}" type="presParOf" srcId="{714D2123-DA47-4E11-A072-FF0D05AE7B77}" destId="{058B3649-AD9D-4C00-A0ED-D5952457C46F}" srcOrd="2" destOrd="0" presId="urn:microsoft.com/office/officeart/2018/2/layout/IconVerticalSolidList"/>
    <dgm:cxn modelId="{0B46A0D5-C04B-414A-A089-7ED180A3978D}" type="presParOf" srcId="{714D2123-DA47-4E11-A072-FF0D05AE7B77}" destId="{A49F1282-2EFA-4BE7-9CCE-DCA956BBA0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543A3F-747D-48A0-9F49-0C275DC84E8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976176-30BF-4844-9B45-9DE86146CB2E}">
      <dgm:prSet/>
      <dgm:spPr/>
      <dgm:t>
        <a:bodyPr/>
        <a:lstStyle/>
        <a:p>
          <a:r>
            <a:rPr lang="en-US"/>
            <a:t>Costly and time-consuming for large systems with a huge number of units as testers have to wait until all modules have been developed to start testing</a:t>
          </a:r>
        </a:p>
      </dgm:t>
    </dgm:pt>
    <dgm:pt modelId="{CF57DBA8-ADA7-42E7-B84B-E6554D65940A}" type="parTrans" cxnId="{6CA0AA12-D1D1-4B7B-B8B2-E2C2CB5B8789}">
      <dgm:prSet/>
      <dgm:spPr/>
      <dgm:t>
        <a:bodyPr/>
        <a:lstStyle/>
        <a:p>
          <a:endParaRPr lang="en-US"/>
        </a:p>
      </dgm:t>
    </dgm:pt>
    <dgm:pt modelId="{A0C836EA-0984-42B1-AC6B-C0D799EA95E1}" type="sibTrans" cxnId="{6CA0AA12-D1D1-4B7B-B8B2-E2C2CB5B8789}">
      <dgm:prSet/>
      <dgm:spPr/>
      <dgm:t>
        <a:bodyPr/>
        <a:lstStyle/>
        <a:p>
          <a:endParaRPr lang="en-US"/>
        </a:p>
      </dgm:t>
    </dgm:pt>
    <dgm:pt modelId="{20FAFD92-4CEC-4DF4-B5FB-7691CF7BFE68}">
      <dgm:prSet/>
      <dgm:spPr/>
      <dgm:t>
        <a:bodyPr/>
        <a:lstStyle/>
        <a:p>
          <a:r>
            <a:rPr lang="en-US"/>
            <a:t>Waiting for all modules to be developed before testing also means late defect detection</a:t>
          </a:r>
        </a:p>
      </dgm:t>
    </dgm:pt>
    <dgm:pt modelId="{322C2C69-61A2-4803-AE8A-6901AF81CF81}" type="parTrans" cxnId="{451FF4ED-D0B9-43AC-A0B2-5445B4C67216}">
      <dgm:prSet/>
      <dgm:spPr/>
      <dgm:t>
        <a:bodyPr/>
        <a:lstStyle/>
        <a:p>
          <a:endParaRPr lang="en-US"/>
        </a:p>
      </dgm:t>
    </dgm:pt>
    <dgm:pt modelId="{40A45BFF-06D7-4911-AD96-9E8B147F4D4A}" type="sibTrans" cxnId="{451FF4ED-D0B9-43AC-A0B2-5445B4C67216}">
      <dgm:prSet/>
      <dgm:spPr/>
      <dgm:t>
        <a:bodyPr/>
        <a:lstStyle/>
        <a:p>
          <a:endParaRPr lang="en-US"/>
        </a:p>
      </dgm:t>
    </dgm:pt>
    <dgm:pt modelId="{1ED7626E-C41E-46E3-B6B0-A2B245682D1E}">
      <dgm:prSet/>
      <dgm:spPr/>
      <dgm:t>
        <a:bodyPr/>
        <a:lstStyle/>
        <a:p>
          <a:r>
            <a:rPr lang="en-US"/>
            <a:t>Hard to isolate and pinpoint bugs in specific modules</a:t>
          </a:r>
        </a:p>
      </dgm:t>
    </dgm:pt>
    <dgm:pt modelId="{C3E8BF02-D434-4D5D-A2CB-ED5491AC0158}" type="parTrans" cxnId="{AD7B3315-D205-4899-BF5C-1580127C45B5}">
      <dgm:prSet/>
      <dgm:spPr/>
      <dgm:t>
        <a:bodyPr/>
        <a:lstStyle/>
        <a:p>
          <a:endParaRPr lang="en-US"/>
        </a:p>
      </dgm:t>
    </dgm:pt>
    <dgm:pt modelId="{AA6B846C-6FAF-497C-8416-727CE544415B}" type="sibTrans" cxnId="{AD7B3315-D205-4899-BF5C-1580127C45B5}">
      <dgm:prSet/>
      <dgm:spPr/>
      <dgm:t>
        <a:bodyPr/>
        <a:lstStyle/>
        <a:p>
          <a:endParaRPr lang="en-US"/>
        </a:p>
      </dgm:t>
    </dgm:pt>
    <dgm:pt modelId="{4E95E9E6-7FAD-4A4A-9DA4-33FCEE06D668}">
      <dgm:prSet/>
      <dgm:spPr/>
      <dgm:t>
        <a:bodyPr/>
        <a:lstStyle/>
        <a:p>
          <a:r>
            <a:rPr lang="en-US"/>
            <a:t>Hard to debug due to the complexity of multiple integrated modules</a:t>
          </a:r>
        </a:p>
      </dgm:t>
    </dgm:pt>
    <dgm:pt modelId="{4D4639FA-17A6-493B-9978-C1BB5860E383}" type="parTrans" cxnId="{D3C59120-D0A2-464E-8057-A489A01470C3}">
      <dgm:prSet/>
      <dgm:spPr/>
      <dgm:t>
        <a:bodyPr/>
        <a:lstStyle/>
        <a:p>
          <a:endParaRPr lang="en-US"/>
        </a:p>
      </dgm:t>
    </dgm:pt>
    <dgm:pt modelId="{F6A69C6E-8FBC-4574-81B2-ED8D58838F42}" type="sibTrans" cxnId="{D3C59120-D0A2-464E-8057-A489A01470C3}">
      <dgm:prSet/>
      <dgm:spPr/>
      <dgm:t>
        <a:bodyPr/>
        <a:lstStyle/>
        <a:p>
          <a:endParaRPr lang="en-US"/>
        </a:p>
      </dgm:t>
    </dgm:pt>
    <dgm:pt modelId="{05B6ED3F-8DFC-489B-92DF-1509F8C4849E}" type="pres">
      <dgm:prSet presAssocID="{56543A3F-747D-48A0-9F49-0C275DC84E89}" presName="root" presStyleCnt="0">
        <dgm:presLayoutVars>
          <dgm:dir/>
          <dgm:resizeHandles val="exact"/>
        </dgm:presLayoutVars>
      </dgm:prSet>
      <dgm:spPr/>
    </dgm:pt>
    <dgm:pt modelId="{52A917CD-B8C3-41BE-A69B-8938C076BA6B}" type="pres">
      <dgm:prSet presAssocID="{2C976176-30BF-4844-9B45-9DE86146CB2E}" presName="compNode" presStyleCnt="0"/>
      <dgm:spPr/>
    </dgm:pt>
    <dgm:pt modelId="{F26C948F-1E60-4B0E-88C3-E495EF332C6E}" type="pres">
      <dgm:prSet presAssocID="{2C976176-30BF-4844-9B45-9DE86146CB2E}" presName="bgRect" presStyleLbl="bgShp" presStyleIdx="0" presStyleCnt="4"/>
      <dgm:spPr/>
    </dgm:pt>
    <dgm:pt modelId="{E0548892-F892-4E1B-99AA-3EC125916301}" type="pres">
      <dgm:prSet presAssocID="{2C976176-30BF-4844-9B45-9DE86146CB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0F3F9B33-088E-4649-ACAE-65A117558E38}" type="pres">
      <dgm:prSet presAssocID="{2C976176-30BF-4844-9B45-9DE86146CB2E}" presName="spaceRect" presStyleCnt="0"/>
      <dgm:spPr/>
    </dgm:pt>
    <dgm:pt modelId="{4A416FFC-B077-4236-915E-1C8FCCEF2948}" type="pres">
      <dgm:prSet presAssocID="{2C976176-30BF-4844-9B45-9DE86146CB2E}" presName="parTx" presStyleLbl="revTx" presStyleIdx="0" presStyleCnt="4">
        <dgm:presLayoutVars>
          <dgm:chMax val="0"/>
          <dgm:chPref val="0"/>
        </dgm:presLayoutVars>
      </dgm:prSet>
      <dgm:spPr/>
    </dgm:pt>
    <dgm:pt modelId="{4D101563-9A3A-4113-8E6B-C76CAA74DC40}" type="pres">
      <dgm:prSet presAssocID="{A0C836EA-0984-42B1-AC6B-C0D799EA95E1}" presName="sibTrans" presStyleCnt="0"/>
      <dgm:spPr/>
    </dgm:pt>
    <dgm:pt modelId="{DD0AB4D7-ADFE-4E21-A29F-1FE3C9198B66}" type="pres">
      <dgm:prSet presAssocID="{20FAFD92-4CEC-4DF4-B5FB-7691CF7BFE68}" presName="compNode" presStyleCnt="0"/>
      <dgm:spPr/>
    </dgm:pt>
    <dgm:pt modelId="{56E63A92-B6DA-441D-8E7F-4EC851D3379D}" type="pres">
      <dgm:prSet presAssocID="{20FAFD92-4CEC-4DF4-B5FB-7691CF7BFE68}" presName="bgRect" presStyleLbl="bgShp" presStyleIdx="1" presStyleCnt="4"/>
      <dgm:spPr/>
    </dgm:pt>
    <dgm:pt modelId="{91936A15-B4EB-4B62-886F-D9CFFD689168}" type="pres">
      <dgm:prSet presAssocID="{20FAFD92-4CEC-4DF4-B5FB-7691CF7BFE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52D555D-65BB-4D70-A085-BCBAF0AB2C4D}" type="pres">
      <dgm:prSet presAssocID="{20FAFD92-4CEC-4DF4-B5FB-7691CF7BFE68}" presName="spaceRect" presStyleCnt="0"/>
      <dgm:spPr/>
    </dgm:pt>
    <dgm:pt modelId="{33465EFF-1256-4346-B21B-D3DAACA48A21}" type="pres">
      <dgm:prSet presAssocID="{20FAFD92-4CEC-4DF4-B5FB-7691CF7BFE68}" presName="parTx" presStyleLbl="revTx" presStyleIdx="1" presStyleCnt="4">
        <dgm:presLayoutVars>
          <dgm:chMax val="0"/>
          <dgm:chPref val="0"/>
        </dgm:presLayoutVars>
      </dgm:prSet>
      <dgm:spPr/>
    </dgm:pt>
    <dgm:pt modelId="{42E08B23-3373-448E-B3C8-9C3B4E5832D9}" type="pres">
      <dgm:prSet presAssocID="{40A45BFF-06D7-4911-AD96-9E8B147F4D4A}" presName="sibTrans" presStyleCnt="0"/>
      <dgm:spPr/>
    </dgm:pt>
    <dgm:pt modelId="{29B36BA8-059D-4D5F-B6AC-30DAF5F08B37}" type="pres">
      <dgm:prSet presAssocID="{1ED7626E-C41E-46E3-B6B0-A2B245682D1E}" presName="compNode" presStyleCnt="0"/>
      <dgm:spPr/>
    </dgm:pt>
    <dgm:pt modelId="{E8C7AC7C-3B84-4CA4-BD4B-F4C3B032E963}" type="pres">
      <dgm:prSet presAssocID="{1ED7626E-C41E-46E3-B6B0-A2B245682D1E}" presName="bgRect" presStyleLbl="bgShp" presStyleIdx="2" presStyleCnt="4"/>
      <dgm:spPr/>
    </dgm:pt>
    <dgm:pt modelId="{AF03EF63-09B3-45DC-934E-BB452EEFF3A5}" type="pres">
      <dgm:prSet presAssocID="{1ED7626E-C41E-46E3-B6B0-A2B245682D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52D2505C-F32D-4D5D-BF18-A1D2672914E2}" type="pres">
      <dgm:prSet presAssocID="{1ED7626E-C41E-46E3-B6B0-A2B245682D1E}" presName="spaceRect" presStyleCnt="0"/>
      <dgm:spPr/>
    </dgm:pt>
    <dgm:pt modelId="{326BB650-B38F-41B1-8133-A2222E631582}" type="pres">
      <dgm:prSet presAssocID="{1ED7626E-C41E-46E3-B6B0-A2B245682D1E}" presName="parTx" presStyleLbl="revTx" presStyleIdx="2" presStyleCnt="4">
        <dgm:presLayoutVars>
          <dgm:chMax val="0"/>
          <dgm:chPref val="0"/>
        </dgm:presLayoutVars>
      </dgm:prSet>
      <dgm:spPr/>
    </dgm:pt>
    <dgm:pt modelId="{F9C1C703-8083-4ABD-9701-ACB79E1A6622}" type="pres">
      <dgm:prSet presAssocID="{AA6B846C-6FAF-497C-8416-727CE544415B}" presName="sibTrans" presStyleCnt="0"/>
      <dgm:spPr/>
    </dgm:pt>
    <dgm:pt modelId="{F965D55E-F590-4310-A4C3-355B50E5796C}" type="pres">
      <dgm:prSet presAssocID="{4E95E9E6-7FAD-4A4A-9DA4-33FCEE06D668}" presName="compNode" presStyleCnt="0"/>
      <dgm:spPr/>
    </dgm:pt>
    <dgm:pt modelId="{D90F8804-72AF-4E54-B6BF-B9B24380FA88}" type="pres">
      <dgm:prSet presAssocID="{4E95E9E6-7FAD-4A4A-9DA4-33FCEE06D668}" presName="bgRect" presStyleLbl="bgShp" presStyleIdx="3" presStyleCnt="4"/>
      <dgm:spPr/>
    </dgm:pt>
    <dgm:pt modelId="{60BC6DD6-B99F-4B04-9054-503D320B5769}" type="pres">
      <dgm:prSet presAssocID="{4E95E9E6-7FAD-4A4A-9DA4-33FCEE06D6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2BB9F0C3-3683-4128-B529-B656306E70C6}" type="pres">
      <dgm:prSet presAssocID="{4E95E9E6-7FAD-4A4A-9DA4-33FCEE06D668}" presName="spaceRect" presStyleCnt="0"/>
      <dgm:spPr/>
    </dgm:pt>
    <dgm:pt modelId="{69544A41-9E6E-453D-B12B-C355D313671F}" type="pres">
      <dgm:prSet presAssocID="{4E95E9E6-7FAD-4A4A-9DA4-33FCEE06D668}" presName="parTx" presStyleLbl="revTx" presStyleIdx="3" presStyleCnt="4">
        <dgm:presLayoutVars>
          <dgm:chMax val="0"/>
          <dgm:chPref val="0"/>
        </dgm:presLayoutVars>
      </dgm:prSet>
      <dgm:spPr/>
    </dgm:pt>
  </dgm:ptLst>
  <dgm:cxnLst>
    <dgm:cxn modelId="{6CA0AA12-D1D1-4B7B-B8B2-E2C2CB5B8789}" srcId="{56543A3F-747D-48A0-9F49-0C275DC84E89}" destId="{2C976176-30BF-4844-9B45-9DE86146CB2E}" srcOrd="0" destOrd="0" parTransId="{CF57DBA8-ADA7-42E7-B84B-E6554D65940A}" sibTransId="{A0C836EA-0984-42B1-AC6B-C0D799EA95E1}"/>
    <dgm:cxn modelId="{AD7B3315-D205-4899-BF5C-1580127C45B5}" srcId="{56543A3F-747D-48A0-9F49-0C275DC84E89}" destId="{1ED7626E-C41E-46E3-B6B0-A2B245682D1E}" srcOrd="2" destOrd="0" parTransId="{C3E8BF02-D434-4D5D-A2CB-ED5491AC0158}" sibTransId="{AA6B846C-6FAF-497C-8416-727CE544415B}"/>
    <dgm:cxn modelId="{D3C59120-D0A2-464E-8057-A489A01470C3}" srcId="{56543A3F-747D-48A0-9F49-0C275DC84E89}" destId="{4E95E9E6-7FAD-4A4A-9DA4-33FCEE06D668}" srcOrd="3" destOrd="0" parTransId="{4D4639FA-17A6-493B-9978-C1BB5860E383}" sibTransId="{F6A69C6E-8FBC-4574-81B2-ED8D58838F42}"/>
    <dgm:cxn modelId="{02662032-276A-48EC-9109-7E9C4FFCF73A}" type="presOf" srcId="{2C976176-30BF-4844-9B45-9DE86146CB2E}" destId="{4A416FFC-B077-4236-915E-1C8FCCEF2948}" srcOrd="0" destOrd="0" presId="urn:microsoft.com/office/officeart/2018/2/layout/IconVerticalSolidList"/>
    <dgm:cxn modelId="{D030457B-31DD-4BA1-A2E3-0211DDDC9F06}" type="presOf" srcId="{20FAFD92-4CEC-4DF4-B5FB-7691CF7BFE68}" destId="{33465EFF-1256-4346-B21B-D3DAACA48A21}" srcOrd="0" destOrd="0" presId="urn:microsoft.com/office/officeart/2018/2/layout/IconVerticalSolidList"/>
    <dgm:cxn modelId="{B877BCA6-B823-4802-8368-0EE0F175CF32}" type="presOf" srcId="{4E95E9E6-7FAD-4A4A-9DA4-33FCEE06D668}" destId="{69544A41-9E6E-453D-B12B-C355D313671F}" srcOrd="0" destOrd="0" presId="urn:microsoft.com/office/officeart/2018/2/layout/IconVerticalSolidList"/>
    <dgm:cxn modelId="{9BFD8CD6-DA03-4106-8AA3-F2D233D77D11}" type="presOf" srcId="{56543A3F-747D-48A0-9F49-0C275DC84E89}" destId="{05B6ED3F-8DFC-489B-92DF-1509F8C4849E}" srcOrd="0" destOrd="0" presId="urn:microsoft.com/office/officeart/2018/2/layout/IconVerticalSolidList"/>
    <dgm:cxn modelId="{691D02DF-49E4-4C21-8622-93BACC283ADC}" type="presOf" srcId="{1ED7626E-C41E-46E3-B6B0-A2B245682D1E}" destId="{326BB650-B38F-41B1-8133-A2222E631582}" srcOrd="0" destOrd="0" presId="urn:microsoft.com/office/officeart/2018/2/layout/IconVerticalSolidList"/>
    <dgm:cxn modelId="{451FF4ED-D0B9-43AC-A0B2-5445B4C67216}" srcId="{56543A3F-747D-48A0-9F49-0C275DC84E89}" destId="{20FAFD92-4CEC-4DF4-B5FB-7691CF7BFE68}" srcOrd="1" destOrd="0" parTransId="{322C2C69-61A2-4803-AE8A-6901AF81CF81}" sibTransId="{40A45BFF-06D7-4911-AD96-9E8B147F4D4A}"/>
    <dgm:cxn modelId="{5E3D60E0-CCB6-4382-9BE8-1988985FC697}" type="presParOf" srcId="{05B6ED3F-8DFC-489B-92DF-1509F8C4849E}" destId="{52A917CD-B8C3-41BE-A69B-8938C076BA6B}" srcOrd="0" destOrd="0" presId="urn:microsoft.com/office/officeart/2018/2/layout/IconVerticalSolidList"/>
    <dgm:cxn modelId="{3DBE2271-3F20-4E1D-860F-ACB5AADFE73C}" type="presParOf" srcId="{52A917CD-B8C3-41BE-A69B-8938C076BA6B}" destId="{F26C948F-1E60-4B0E-88C3-E495EF332C6E}" srcOrd="0" destOrd="0" presId="urn:microsoft.com/office/officeart/2018/2/layout/IconVerticalSolidList"/>
    <dgm:cxn modelId="{5AB476E5-3994-4BC1-83B9-D31ACA8A5A24}" type="presParOf" srcId="{52A917CD-B8C3-41BE-A69B-8938C076BA6B}" destId="{E0548892-F892-4E1B-99AA-3EC125916301}" srcOrd="1" destOrd="0" presId="urn:microsoft.com/office/officeart/2018/2/layout/IconVerticalSolidList"/>
    <dgm:cxn modelId="{9457D2A9-1120-484E-923F-4A92C59AEA6A}" type="presParOf" srcId="{52A917CD-B8C3-41BE-A69B-8938C076BA6B}" destId="{0F3F9B33-088E-4649-ACAE-65A117558E38}" srcOrd="2" destOrd="0" presId="urn:microsoft.com/office/officeart/2018/2/layout/IconVerticalSolidList"/>
    <dgm:cxn modelId="{47BBC97F-9CFE-4888-A104-410F7C1E2621}" type="presParOf" srcId="{52A917CD-B8C3-41BE-A69B-8938C076BA6B}" destId="{4A416FFC-B077-4236-915E-1C8FCCEF2948}" srcOrd="3" destOrd="0" presId="urn:microsoft.com/office/officeart/2018/2/layout/IconVerticalSolidList"/>
    <dgm:cxn modelId="{0F5C278C-12C5-41BB-81AC-D508F597C000}" type="presParOf" srcId="{05B6ED3F-8DFC-489B-92DF-1509F8C4849E}" destId="{4D101563-9A3A-4113-8E6B-C76CAA74DC40}" srcOrd="1" destOrd="0" presId="urn:microsoft.com/office/officeart/2018/2/layout/IconVerticalSolidList"/>
    <dgm:cxn modelId="{D9B17C31-011B-4B09-8E28-1628D35DC308}" type="presParOf" srcId="{05B6ED3F-8DFC-489B-92DF-1509F8C4849E}" destId="{DD0AB4D7-ADFE-4E21-A29F-1FE3C9198B66}" srcOrd="2" destOrd="0" presId="urn:microsoft.com/office/officeart/2018/2/layout/IconVerticalSolidList"/>
    <dgm:cxn modelId="{6EBE6685-CC09-4056-8723-801D414EE9BD}" type="presParOf" srcId="{DD0AB4D7-ADFE-4E21-A29F-1FE3C9198B66}" destId="{56E63A92-B6DA-441D-8E7F-4EC851D3379D}" srcOrd="0" destOrd="0" presId="urn:microsoft.com/office/officeart/2018/2/layout/IconVerticalSolidList"/>
    <dgm:cxn modelId="{E3F4B718-7E7A-485A-8AB2-2295D7893624}" type="presParOf" srcId="{DD0AB4D7-ADFE-4E21-A29F-1FE3C9198B66}" destId="{91936A15-B4EB-4B62-886F-D9CFFD689168}" srcOrd="1" destOrd="0" presId="urn:microsoft.com/office/officeart/2018/2/layout/IconVerticalSolidList"/>
    <dgm:cxn modelId="{73EFE95C-4ECD-418F-A588-B32F21439603}" type="presParOf" srcId="{DD0AB4D7-ADFE-4E21-A29F-1FE3C9198B66}" destId="{152D555D-65BB-4D70-A085-BCBAF0AB2C4D}" srcOrd="2" destOrd="0" presId="urn:microsoft.com/office/officeart/2018/2/layout/IconVerticalSolidList"/>
    <dgm:cxn modelId="{F0C8E117-2882-4D25-8807-FA4A390DFC4A}" type="presParOf" srcId="{DD0AB4D7-ADFE-4E21-A29F-1FE3C9198B66}" destId="{33465EFF-1256-4346-B21B-D3DAACA48A21}" srcOrd="3" destOrd="0" presId="urn:microsoft.com/office/officeart/2018/2/layout/IconVerticalSolidList"/>
    <dgm:cxn modelId="{9FCF1671-FD81-4DE4-8B86-DF73EA65B4AC}" type="presParOf" srcId="{05B6ED3F-8DFC-489B-92DF-1509F8C4849E}" destId="{42E08B23-3373-448E-B3C8-9C3B4E5832D9}" srcOrd="3" destOrd="0" presId="urn:microsoft.com/office/officeart/2018/2/layout/IconVerticalSolidList"/>
    <dgm:cxn modelId="{A4853113-9176-471B-B001-8B5E1DA82382}" type="presParOf" srcId="{05B6ED3F-8DFC-489B-92DF-1509F8C4849E}" destId="{29B36BA8-059D-4D5F-B6AC-30DAF5F08B37}" srcOrd="4" destOrd="0" presId="urn:microsoft.com/office/officeart/2018/2/layout/IconVerticalSolidList"/>
    <dgm:cxn modelId="{3F21AFF5-DC4F-4877-9EAA-8892564AC99A}" type="presParOf" srcId="{29B36BA8-059D-4D5F-B6AC-30DAF5F08B37}" destId="{E8C7AC7C-3B84-4CA4-BD4B-F4C3B032E963}" srcOrd="0" destOrd="0" presId="urn:microsoft.com/office/officeart/2018/2/layout/IconVerticalSolidList"/>
    <dgm:cxn modelId="{060F3C78-1F49-4BB4-920E-2AB82205074C}" type="presParOf" srcId="{29B36BA8-059D-4D5F-B6AC-30DAF5F08B37}" destId="{AF03EF63-09B3-45DC-934E-BB452EEFF3A5}" srcOrd="1" destOrd="0" presId="urn:microsoft.com/office/officeart/2018/2/layout/IconVerticalSolidList"/>
    <dgm:cxn modelId="{AC7E849E-C910-4B9A-9D5B-4DAAB9A71364}" type="presParOf" srcId="{29B36BA8-059D-4D5F-B6AC-30DAF5F08B37}" destId="{52D2505C-F32D-4D5D-BF18-A1D2672914E2}" srcOrd="2" destOrd="0" presId="urn:microsoft.com/office/officeart/2018/2/layout/IconVerticalSolidList"/>
    <dgm:cxn modelId="{DDB57754-202C-4DBC-9BE6-DBEE726FB2F1}" type="presParOf" srcId="{29B36BA8-059D-4D5F-B6AC-30DAF5F08B37}" destId="{326BB650-B38F-41B1-8133-A2222E631582}" srcOrd="3" destOrd="0" presId="urn:microsoft.com/office/officeart/2018/2/layout/IconVerticalSolidList"/>
    <dgm:cxn modelId="{59E8A8E7-AF97-40CD-8A89-D707A7D2F25E}" type="presParOf" srcId="{05B6ED3F-8DFC-489B-92DF-1509F8C4849E}" destId="{F9C1C703-8083-4ABD-9701-ACB79E1A6622}" srcOrd="5" destOrd="0" presId="urn:microsoft.com/office/officeart/2018/2/layout/IconVerticalSolidList"/>
    <dgm:cxn modelId="{A51DC547-B484-4905-960E-4CB6D1AA2678}" type="presParOf" srcId="{05B6ED3F-8DFC-489B-92DF-1509F8C4849E}" destId="{F965D55E-F590-4310-A4C3-355B50E5796C}" srcOrd="6" destOrd="0" presId="urn:microsoft.com/office/officeart/2018/2/layout/IconVerticalSolidList"/>
    <dgm:cxn modelId="{ACD4DFCA-2D09-441C-A8D5-62BAA8388422}" type="presParOf" srcId="{F965D55E-F590-4310-A4C3-355B50E5796C}" destId="{D90F8804-72AF-4E54-B6BF-B9B24380FA88}" srcOrd="0" destOrd="0" presId="urn:microsoft.com/office/officeart/2018/2/layout/IconVerticalSolidList"/>
    <dgm:cxn modelId="{56104CA3-3401-418E-A481-C346925F2105}" type="presParOf" srcId="{F965D55E-F590-4310-A4C3-355B50E5796C}" destId="{60BC6DD6-B99F-4B04-9054-503D320B5769}" srcOrd="1" destOrd="0" presId="urn:microsoft.com/office/officeart/2018/2/layout/IconVerticalSolidList"/>
    <dgm:cxn modelId="{0003C468-00BF-4644-9E3E-D458C1B7F385}" type="presParOf" srcId="{F965D55E-F590-4310-A4C3-355B50E5796C}" destId="{2BB9F0C3-3683-4128-B529-B656306E70C6}" srcOrd="2" destOrd="0" presId="urn:microsoft.com/office/officeart/2018/2/layout/IconVerticalSolidList"/>
    <dgm:cxn modelId="{C3F5E972-1804-44ED-8A17-B64AF1A9CCFD}" type="presParOf" srcId="{F965D55E-F590-4310-A4C3-355B50E5796C}" destId="{69544A41-9E6E-453D-B12B-C355D31367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534F58-BFCC-4D28-A30E-38B7CBF74FD0}"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2CA0B1E7-F874-4B2E-96EB-8380302BCBDF}">
      <dgm:prSet/>
      <dgm:spPr/>
      <dgm:t>
        <a:bodyPr/>
        <a:lstStyle/>
        <a:p>
          <a:r>
            <a:rPr lang="en-US"/>
            <a:t>Clearly define the interactions between each unit/function before testing to minimize missing defects</a:t>
          </a:r>
        </a:p>
      </dgm:t>
    </dgm:pt>
    <dgm:pt modelId="{E2B2A6A3-A4A4-45A3-A243-1077392A46CA}" type="parTrans" cxnId="{DF642B09-A71B-46DB-8120-321841577161}">
      <dgm:prSet/>
      <dgm:spPr/>
      <dgm:t>
        <a:bodyPr/>
        <a:lstStyle/>
        <a:p>
          <a:endParaRPr lang="en-US"/>
        </a:p>
      </dgm:t>
    </dgm:pt>
    <dgm:pt modelId="{081AC074-ECA6-4D0D-9657-D361ED007EF5}" type="sibTrans" cxnId="{DF642B09-A71B-46DB-8120-321841577161}">
      <dgm:prSet phldrT="01" phldr="0"/>
      <dgm:spPr/>
      <dgm:t>
        <a:bodyPr/>
        <a:lstStyle/>
        <a:p>
          <a:r>
            <a:rPr lang="en-US"/>
            <a:t>01</a:t>
          </a:r>
        </a:p>
      </dgm:t>
    </dgm:pt>
    <dgm:pt modelId="{2B96F808-FC22-4029-B001-5AF3D9B49D98}">
      <dgm:prSet/>
      <dgm:spPr/>
      <dgm:t>
        <a:bodyPr/>
        <a:lstStyle/>
        <a:p>
          <a:r>
            <a:rPr lang="en-US"/>
            <a:t>Perform extensive logging for more accurate fault localization </a:t>
          </a:r>
        </a:p>
      </dgm:t>
    </dgm:pt>
    <dgm:pt modelId="{43225D12-31D5-4425-BA79-659A0AC28FF4}" type="parTrans" cxnId="{821F1421-8C89-44D1-86C7-51E9737DF13B}">
      <dgm:prSet/>
      <dgm:spPr/>
      <dgm:t>
        <a:bodyPr/>
        <a:lstStyle/>
        <a:p>
          <a:endParaRPr lang="en-US"/>
        </a:p>
      </dgm:t>
    </dgm:pt>
    <dgm:pt modelId="{53F56252-B5D7-4BF8-A424-30A26A7B8D4D}" type="sibTrans" cxnId="{821F1421-8C89-44D1-86C7-51E9737DF13B}">
      <dgm:prSet phldrT="02" phldr="0"/>
      <dgm:spPr/>
      <dgm:t>
        <a:bodyPr/>
        <a:lstStyle/>
        <a:p>
          <a:r>
            <a:rPr lang="en-US"/>
            <a:t>02</a:t>
          </a:r>
        </a:p>
      </dgm:t>
    </dgm:pt>
    <dgm:pt modelId="{492F9E16-0583-45F6-9FE2-13129B71A3BD}">
      <dgm:prSet/>
      <dgm:spPr/>
      <dgm:t>
        <a:bodyPr/>
        <a:lstStyle/>
        <a:p>
          <a:r>
            <a:rPr lang="en-US"/>
            <a:t>Perform Big Bang testing for simple applications</a:t>
          </a:r>
        </a:p>
      </dgm:t>
    </dgm:pt>
    <dgm:pt modelId="{E2D91BE9-0824-48BB-B0DC-71DDE4D4B750}" type="parTrans" cxnId="{8D8316F6-3437-4544-BA21-DB9967189C35}">
      <dgm:prSet/>
      <dgm:spPr/>
      <dgm:t>
        <a:bodyPr/>
        <a:lstStyle/>
        <a:p>
          <a:endParaRPr lang="en-US"/>
        </a:p>
      </dgm:t>
    </dgm:pt>
    <dgm:pt modelId="{DC443C15-0DC3-4C72-BACF-A74E629C7800}" type="sibTrans" cxnId="{8D8316F6-3437-4544-BA21-DB9967189C35}">
      <dgm:prSet phldrT="03" phldr="0"/>
      <dgm:spPr/>
      <dgm:t>
        <a:bodyPr/>
        <a:lstStyle/>
        <a:p>
          <a:r>
            <a:rPr lang="en-US"/>
            <a:t>03</a:t>
          </a:r>
        </a:p>
      </dgm:t>
    </dgm:pt>
    <dgm:pt modelId="{B8C7C849-74B4-4FFA-8860-D3E34B0933C3}" type="pres">
      <dgm:prSet presAssocID="{5F534F58-BFCC-4D28-A30E-38B7CBF74FD0}" presName="Name0" presStyleCnt="0">
        <dgm:presLayoutVars>
          <dgm:animLvl val="lvl"/>
          <dgm:resizeHandles val="exact"/>
        </dgm:presLayoutVars>
      </dgm:prSet>
      <dgm:spPr/>
    </dgm:pt>
    <dgm:pt modelId="{8E22A1A8-23C0-46B2-8506-EB7AEBFC5902}" type="pres">
      <dgm:prSet presAssocID="{2CA0B1E7-F874-4B2E-96EB-8380302BCBDF}" presName="compositeNode" presStyleCnt="0">
        <dgm:presLayoutVars>
          <dgm:bulletEnabled val="1"/>
        </dgm:presLayoutVars>
      </dgm:prSet>
      <dgm:spPr/>
    </dgm:pt>
    <dgm:pt modelId="{1133898D-1AD2-448D-B84B-B234C152B817}" type="pres">
      <dgm:prSet presAssocID="{2CA0B1E7-F874-4B2E-96EB-8380302BCBDF}" presName="bgRect" presStyleLbl="alignNode1" presStyleIdx="0" presStyleCnt="3"/>
      <dgm:spPr/>
    </dgm:pt>
    <dgm:pt modelId="{F77D78AC-90E0-4593-9AAA-DAE3A2460AC9}" type="pres">
      <dgm:prSet presAssocID="{081AC074-ECA6-4D0D-9657-D361ED007EF5}" presName="sibTransNodeRect" presStyleLbl="alignNode1" presStyleIdx="0" presStyleCnt="3">
        <dgm:presLayoutVars>
          <dgm:chMax val="0"/>
          <dgm:bulletEnabled val="1"/>
        </dgm:presLayoutVars>
      </dgm:prSet>
      <dgm:spPr/>
    </dgm:pt>
    <dgm:pt modelId="{31EA2674-B221-42F2-A187-33873B2C8299}" type="pres">
      <dgm:prSet presAssocID="{2CA0B1E7-F874-4B2E-96EB-8380302BCBDF}" presName="nodeRect" presStyleLbl="alignNode1" presStyleIdx="0" presStyleCnt="3">
        <dgm:presLayoutVars>
          <dgm:bulletEnabled val="1"/>
        </dgm:presLayoutVars>
      </dgm:prSet>
      <dgm:spPr/>
    </dgm:pt>
    <dgm:pt modelId="{74D634A1-559B-4CF8-BB9A-DA55D036377E}" type="pres">
      <dgm:prSet presAssocID="{081AC074-ECA6-4D0D-9657-D361ED007EF5}" presName="sibTrans" presStyleCnt="0"/>
      <dgm:spPr/>
    </dgm:pt>
    <dgm:pt modelId="{5CC3AECF-40EF-4999-A369-0E2994D9DAF9}" type="pres">
      <dgm:prSet presAssocID="{2B96F808-FC22-4029-B001-5AF3D9B49D98}" presName="compositeNode" presStyleCnt="0">
        <dgm:presLayoutVars>
          <dgm:bulletEnabled val="1"/>
        </dgm:presLayoutVars>
      </dgm:prSet>
      <dgm:spPr/>
    </dgm:pt>
    <dgm:pt modelId="{C12F8975-9150-41BE-B85A-D4A3E8A8AF30}" type="pres">
      <dgm:prSet presAssocID="{2B96F808-FC22-4029-B001-5AF3D9B49D98}" presName="bgRect" presStyleLbl="alignNode1" presStyleIdx="1" presStyleCnt="3"/>
      <dgm:spPr/>
    </dgm:pt>
    <dgm:pt modelId="{A9E8B081-6183-4C13-BDD3-BEA393A5D4FD}" type="pres">
      <dgm:prSet presAssocID="{53F56252-B5D7-4BF8-A424-30A26A7B8D4D}" presName="sibTransNodeRect" presStyleLbl="alignNode1" presStyleIdx="1" presStyleCnt="3">
        <dgm:presLayoutVars>
          <dgm:chMax val="0"/>
          <dgm:bulletEnabled val="1"/>
        </dgm:presLayoutVars>
      </dgm:prSet>
      <dgm:spPr/>
    </dgm:pt>
    <dgm:pt modelId="{F311A11B-6247-4AC4-87E4-549F3B30FCCC}" type="pres">
      <dgm:prSet presAssocID="{2B96F808-FC22-4029-B001-5AF3D9B49D98}" presName="nodeRect" presStyleLbl="alignNode1" presStyleIdx="1" presStyleCnt="3">
        <dgm:presLayoutVars>
          <dgm:bulletEnabled val="1"/>
        </dgm:presLayoutVars>
      </dgm:prSet>
      <dgm:spPr/>
    </dgm:pt>
    <dgm:pt modelId="{4626B6D7-ABAD-4828-8972-26C123719D1B}" type="pres">
      <dgm:prSet presAssocID="{53F56252-B5D7-4BF8-A424-30A26A7B8D4D}" presName="sibTrans" presStyleCnt="0"/>
      <dgm:spPr/>
    </dgm:pt>
    <dgm:pt modelId="{F49E8E23-772B-4A10-B37F-63921AF07033}" type="pres">
      <dgm:prSet presAssocID="{492F9E16-0583-45F6-9FE2-13129B71A3BD}" presName="compositeNode" presStyleCnt="0">
        <dgm:presLayoutVars>
          <dgm:bulletEnabled val="1"/>
        </dgm:presLayoutVars>
      </dgm:prSet>
      <dgm:spPr/>
    </dgm:pt>
    <dgm:pt modelId="{EF9500A5-8AC2-4D04-A6EA-A1F16A218C71}" type="pres">
      <dgm:prSet presAssocID="{492F9E16-0583-45F6-9FE2-13129B71A3BD}" presName="bgRect" presStyleLbl="alignNode1" presStyleIdx="2" presStyleCnt="3"/>
      <dgm:spPr/>
    </dgm:pt>
    <dgm:pt modelId="{A998FF74-565B-4409-BF3D-F396D43131E6}" type="pres">
      <dgm:prSet presAssocID="{DC443C15-0DC3-4C72-BACF-A74E629C7800}" presName="sibTransNodeRect" presStyleLbl="alignNode1" presStyleIdx="2" presStyleCnt="3">
        <dgm:presLayoutVars>
          <dgm:chMax val="0"/>
          <dgm:bulletEnabled val="1"/>
        </dgm:presLayoutVars>
      </dgm:prSet>
      <dgm:spPr/>
    </dgm:pt>
    <dgm:pt modelId="{4CFC355F-6CF3-44AF-9F85-C30B4DF340E1}" type="pres">
      <dgm:prSet presAssocID="{492F9E16-0583-45F6-9FE2-13129B71A3BD}" presName="nodeRect" presStyleLbl="alignNode1" presStyleIdx="2" presStyleCnt="3">
        <dgm:presLayoutVars>
          <dgm:bulletEnabled val="1"/>
        </dgm:presLayoutVars>
      </dgm:prSet>
      <dgm:spPr/>
    </dgm:pt>
  </dgm:ptLst>
  <dgm:cxnLst>
    <dgm:cxn modelId="{EA31EE04-1D69-448F-AF24-30056CCBD7F5}" type="presOf" srcId="{2CA0B1E7-F874-4B2E-96EB-8380302BCBDF}" destId="{31EA2674-B221-42F2-A187-33873B2C8299}" srcOrd="1" destOrd="0" presId="urn:microsoft.com/office/officeart/2016/7/layout/LinearBlockProcessNumbered"/>
    <dgm:cxn modelId="{DF642B09-A71B-46DB-8120-321841577161}" srcId="{5F534F58-BFCC-4D28-A30E-38B7CBF74FD0}" destId="{2CA0B1E7-F874-4B2E-96EB-8380302BCBDF}" srcOrd="0" destOrd="0" parTransId="{E2B2A6A3-A4A4-45A3-A243-1077392A46CA}" sibTransId="{081AC074-ECA6-4D0D-9657-D361ED007EF5}"/>
    <dgm:cxn modelId="{CE0E7A0C-8021-4C23-8365-D2306EF7BFEF}" type="presOf" srcId="{2B96F808-FC22-4029-B001-5AF3D9B49D98}" destId="{C12F8975-9150-41BE-B85A-D4A3E8A8AF30}" srcOrd="0" destOrd="0" presId="urn:microsoft.com/office/officeart/2016/7/layout/LinearBlockProcessNumbered"/>
    <dgm:cxn modelId="{7D1F9B0F-9C75-4297-97F6-BDF6F82429F2}" type="presOf" srcId="{5F534F58-BFCC-4D28-A30E-38B7CBF74FD0}" destId="{B8C7C849-74B4-4FFA-8860-D3E34B0933C3}" srcOrd="0" destOrd="0" presId="urn:microsoft.com/office/officeart/2016/7/layout/LinearBlockProcessNumbered"/>
    <dgm:cxn modelId="{821F1421-8C89-44D1-86C7-51E9737DF13B}" srcId="{5F534F58-BFCC-4D28-A30E-38B7CBF74FD0}" destId="{2B96F808-FC22-4029-B001-5AF3D9B49D98}" srcOrd="1" destOrd="0" parTransId="{43225D12-31D5-4425-BA79-659A0AC28FF4}" sibTransId="{53F56252-B5D7-4BF8-A424-30A26A7B8D4D}"/>
    <dgm:cxn modelId="{16C4A331-4555-4D3B-81A1-165514590BC6}" type="presOf" srcId="{2CA0B1E7-F874-4B2E-96EB-8380302BCBDF}" destId="{1133898D-1AD2-448D-B84B-B234C152B817}" srcOrd="0" destOrd="0" presId="urn:microsoft.com/office/officeart/2016/7/layout/LinearBlockProcessNumbered"/>
    <dgm:cxn modelId="{07CDC866-1607-426E-A193-72ABF2D525C8}" type="presOf" srcId="{492F9E16-0583-45F6-9FE2-13129B71A3BD}" destId="{EF9500A5-8AC2-4D04-A6EA-A1F16A218C71}" srcOrd="0" destOrd="0" presId="urn:microsoft.com/office/officeart/2016/7/layout/LinearBlockProcessNumbered"/>
    <dgm:cxn modelId="{F6428967-80B7-476E-98BE-1E5488964F3F}" type="presOf" srcId="{492F9E16-0583-45F6-9FE2-13129B71A3BD}" destId="{4CFC355F-6CF3-44AF-9F85-C30B4DF340E1}" srcOrd="1" destOrd="0" presId="urn:microsoft.com/office/officeart/2016/7/layout/LinearBlockProcessNumbered"/>
    <dgm:cxn modelId="{4439E547-4BD8-4DE7-BCF5-2AB2D555FA93}" type="presOf" srcId="{2B96F808-FC22-4029-B001-5AF3D9B49D98}" destId="{F311A11B-6247-4AC4-87E4-549F3B30FCCC}" srcOrd="1" destOrd="0" presId="urn:microsoft.com/office/officeart/2016/7/layout/LinearBlockProcessNumbered"/>
    <dgm:cxn modelId="{0ACCEAAA-FC4B-4583-B112-3F14F62FC5F6}" type="presOf" srcId="{DC443C15-0DC3-4C72-BACF-A74E629C7800}" destId="{A998FF74-565B-4409-BF3D-F396D43131E6}" srcOrd="0" destOrd="0" presId="urn:microsoft.com/office/officeart/2016/7/layout/LinearBlockProcessNumbered"/>
    <dgm:cxn modelId="{35B7ADD6-199D-4EC0-B9F0-42BBE981FEF1}" type="presOf" srcId="{53F56252-B5D7-4BF8-A424-30A26A7B8D4D}" destId="{A9E8B081-6183-4C13-BDD3-BEA393A5D4FD}" srcOrd="0" destOrd="0" presId="urn:microsoft.com/office/officeart/2016/7/layout/LinearBlockProcessNumbered"/>
    <dgm:cxn modelId="{1DD868EB-71BE-4F04-B1EC-CE07D714C66B}" type="presOf" srcId="{081AC074-ECA6-4D0D-9657-D361ED007EF5}" destId="{F77D78AC-90E0-4593-9AAA-DAE3A2460AC9}" srcOrd="0" destOrd="0" presId="urn:microsoft.com/office/officeart/2016/7/layout/LinearBlockProcessNumbered"/>
    <dgm:cxn modelId="{8D8316F6-3437-4544-BA21-DB9967189C35}" srcId="{5F534F58-BFCC-4D28-A30E-38B7CBF74FD0}" destId="{492F9E16-0583-45F6-9FE2-13129B71A3BD}" srcOrd="2" destOrd="0" parTransId="{E2D91BE9-0824-48BB-B0DC-71DDE4D4B750}" sibTransId="{DC443C15-0DC3-4C72-BACF-A74E629C7800}"/>
    <dgm:cxn modelId="{6AD6D866-53F3-4634-BA32-1361AFEA58F9}" type="presParOf" srcId="{B8C7C849-74B4-4FFA-8860-D3E34B0933C3}" destId="{8E22A1A8-23C0-46B2-8506-EB7AEBFC5902}" srcOrd="0" destOrd="0" presId="urn:microsoft.com/office/officeart/2016/7/layout/LinearBlockProcessNumbered"/>
    <dgm:cxn modelId="{A258BF6D-F7D3-4B93-8D00-C82FFDCB6902}" type="presParOf" srcId="{8E22A1A8-23C0-46B2-8506-EB7AEBFC5902}" destId="{1133898D-1AD2-448D-B84B-B234C152B817}" srcOrd="0" destOrd="0" presId="urn:microsoft.com/office/officeart/2016/7/layout/LinearBlockProcessNumbered"/>
    <dgm:cxn modelId="{A6FF0F21-2632-455C-81B6-0994F5093CAB}" type="presParOf" srcId="{8E22A1A8-23C0-46B2-8506-EB7AEBFC5902}" destId="{F77D78AC-90E0-4593-9AAA-DAE3A2460AC9}" srcOrd="1" destOrd="0" presId="urn:microsoft.com/office/officeart/2016/7/layout/LinearBlockProcessNumbered"/>
    <dgm:cxn modelId="{49B17937-1C3E-48AE-925B-74602789A6A7}" type="presParOf" srcId="{8E22A1A8-23C0-46B2-8506-EB7AEBFC5902}" destId="{31EA2674-B221-42F2-A187-33873B2C8299}" srcOrd="2" destOrd="0" presId="urn:microsoft.com/office/officeart/2016/7/layout/LinearBlockProcessNumbered"/>
    <dgm:cxn modelId="{2FCD7CB4-6B4A-4B2B-B1AC-010804619854}" type="presParOf" srcId="{B8C7C849-74B4-4FFA-8860-D3E34B0933C3}" destId="{74D634A1-559B-4CF8-BB9A-DA55D036377E}" srcOrd="1" destOrd="0" presId="urn:microsoft.com/office/officeart/2016/7/layout/LinearBlockProcessNumbered"/>
    <dgm:cxn modelId="{9CCC990C-4917-4549-8285-6C0B5DA1BE50}" type="presParOf" srcId="{B8C7C849-74B4-4FFA-8860-D3E34B0933C3}" destId="{5CC3AECF-40EF-4999-A369-0E2994D9DAF9}" srcOrd="2" destOrd="0" presId="urn:microsoft.com/office/officeart/2016/7/layout/LinearBlockProcessNumbered"/>
    <dgm:cxn modelId="{5E860633-1BEF-494E-9ED1-DE3326B163E7}" type="presParOf" srcId="{5CC3AECF-40EF-4999-A369-0E2994D9DAF9}" destId="{C12F8975-9150-41BE-B85A-D4A3E8A8AF30}" srcOrd="0" destOrd="0" presId="urn:microsoft.com/office/officeart/2016/7/layout/LinearBlockProcessNumbered"/>
    <dgm:cxn modelId="{DA6B9AFC-AFD1-4F29-A88E-FBEC006C338C}" type="presParOf" srcId="{5CC3AECF-40EF-4999-A369-0E2994D9DAF9}" destId="{A9E8B081-6183-4C13-BDD3-BEA393A5D4FD}" srcOrd="1" destOrd="0" presId="urn:microsoft.com/office/officeart/2016/7/layout/LinearBlockProcessNumbered"/>
    <dgm:cxn modelId="{CC1CCDD3-DFB0-4AAB-91DD-96EEB80822E9}" type="presParOf" srcId="{5CC3AECF-40EF-4999-A369-0E2994D9DAF9}" destId="{F311A11B-6247-4AC4-87E4-549F3B30FCCC}" srcOrd="2" destOrd="0" presId="urn:microsoft.com/office/officeart/2016/7/layout/LinearBlockProcessNumbered"/>
    <dgm:cxn modelId="{3876AFA7-3C8C-433C-B0E6-603BD2510265}" type="presParOf" srcId="{B8C7C849-74B4-4FFA-8860-D3E34B0933C3}" destId="{4626B6D7-ABAD-4828-8972-26C123719D1B}" srcOrd="3" destOrd="0" presId="urn:microsoft.com/office/officeart/2016/7/layout/LinearBlockProcessNumbered"/>
    <dgm:cxn modelId="{E238F83F-966E-40A4-BEF6-A58D52E0D4B0}" type="presParOf" srcId="{B8C7C849-74B4-4FFA-8860-D3E34B0933C3}" destId="{F49E8E23-772B-4A10-B37F-63921AF07033}" srcOrd="4" destOrd="0" presId="urn:microsoft.com/office/officeart/2016/7/layout/LinearBlockProcessNumbered"/>
    <dgm:cxn modelId="{A9C5ECC9-6763-4365-B03C-A96F696AD765}" type="presParOf" srcId="{F49E8E23-772B-4A10-B37F-63921AF07033}" destId="{EF9500A5-8AC2-4D04-A6EA-A1F16A218C71}" srcOrd="0" destOrd="0" presId="urn:microsoft.com/office/officeart/2016/7/layout/LinearBlockProcessNumbered"/>
    <dgm:cxn modelId="{41B12C5D-2A22-4DFF-860B-BD2BF0BD0E76}" type="presParOf" srcId="{F49E8E23-772B-4A10-B37F-63921AF07033}" destId="{A998FF74-565B-4409-BF3D-F396D43131E6}" srcOrd="1" destOrd="0" presId="urn:microsoft.com/office/officeart/2016/7/layout/LinearBlockProcessNumbered"/>
    <dgm:cxn modelId="{A9C17A8E-272C-43A8-9471-B05431887679}" type="presParOf" srcId="{F49E8E23-772B-4A10-B37F-63921AF07033}" destId="{4CFC355F-6CF3-44AF-9F85-C30B4DF340E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B2AFA0-1794-490A-89CF-3DD271607B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846A57-381B-41EC-8D52-5E76E8322E4E}">
      <dgm:prSet/>
      <dgm:spPr/>
      <dgm:t>
        <a:bodyPr/>
        <a:lstStyle/>
        <a:p>
          <a:r>
            <a:rPr lang="en-US"/>
            <a:t>Earlier defect detection compared to Big Bang testing since the modules are integrated and tested as soon as they are developed. QA teams don't have to wait until all modules are available to begin testing.</a:t>
          </a:r>
        </a:p>
      </dgm:t>
    </dgm:pt>
    <dgm:pt modelId="{BD379E47-9BC0-4D6F-BFCF-D16A8E1AC4BC}" type="parTrans" cxnId="{58DFA85F-78B7-477E-A238-23CA34CE9B9E}">
      <dgm:prSet/>
      <dgm:spPr/>
      <dgm:t>
        <a:bodyPr/>
        <a:lstStyle/>
        <a:p>
          <a:endParaRPr lang="en-US"/>
        </a:p>
      </dgm:t>
    </dgm:pt>
    <dgm:pt modelId="{32AFEE42-3AEA-4BEA-AAC7-655A5B1DE3BE}" type="sibTrans" cxnId="{58DFA85F-78B7-477E-A238-23CA34CE9B9E}">
      <dgm:prSet/>
      <dgm:spPr/>
      <dgm:t>
        <a:bodyPr/>
        <a:lstStyle/>
        <a:p>
          <a:endParaRPr lang="en-US"/>
        </a:p>
      </dgm:t>
    </dgm:pt>
    <dgm:pt modelId="{A22D488B-E9E0-4790-9624-A2AB53BCDEB8}">
      <dgm:prSet/>
      <dgm:spPr/>
      <dgm:t>
        <a:bodyPr/>
        <a:lstStyle/>
        <a:p>
          <a:r>
            <a:rPr lang="en-US"/>
            <a:t>Easier fault localization since the modules are tested in relatively small groups.</a:t>
          </a:r>
        </a:p>
      </dgm:t>
    </dgm:pt>
    <dgm:pt modelId="{6B6D4E12-C23B-4121-80DE-0C54C0EB94FB}" type="parTrans" cxnId="{BC94D6FC-05A9-4A10-B398-1270FE766825}">
      <dgm:prSet/>
      <dgm:spPr/>
      <dgm:t>
        <a:bodyPr/>
        <a:lstStyle/>
        <a:p>
          <a:endParaRPr lang="en-US"/>
        </a:p>
      </dgm:t>
    </dgm:pt>
    <dgm:pt modelId="{A7F44D81-8E55-4797-A0BE-A62D81055E34}" type="sibTrans" cxnId="{BC94D6FC-05A9-4A10-B398-1270FE766825}">
      <dgm:prSet/>
      <dgm:spPr/>
      <dgm:t>
        <a:bodyPr/>
        <a:lstStyle/>
        <a:p>
          <a:endParaRPr lang="en-US"/>
        </a:p>
      </dgm:t>
    </dgm:pt>
    <dgm:pt modelId="{A25F6C36-F807-425C-8145-95BFDB297734}">
      <dgm:prSet/>
      <dgm:spPr/>
      <dgm:t>
        <a:bodyPr/>
        <a:lstStyle/>
        <a:p>
          <a:r>
            <a:rPr lang="en-US"/>
            <a:t>The strategic nature of incremental integration testing can be leveraged in project management. For example, QA managers can choose which module to test first based on urgency, priority, or resource availability.</a:t>
          </a:r>
        </a:p>
      </dgm:t>
    </dgm:pt>
    <dgm:pt modelId="{C0008E81-6496-4A31-9C42-F9D0D5512BB4}" type="parTrans" cxnId="{E2B8831B-7C1B-431F-BF95-0F7910912F2C}">
      <dgm:prSet/>
      <dgm:spPr/>
      <dgm:t>
        <a:bodyPr/>
        <a:lstStyle/>
        <a:p>
          <a:endParaRPr lang="en-US"/>
        </a:p>
      </dgm:t>
    </dgm:pt>
    <dgm:pt modelId="{4C0EC96F-4C86-46CE-8D9B-3E8CD97B5A2A}" type="sibTrans" cxnId="{E2B8831B-7C1B-431F-BF95-0F7910912F2C}">
      <dgm:prSet/>
      <dgm:spPr/>
      <dgm:t>
        <a:bodyPr/>
        <a:lstStyle/>
        <a:p>
          <a:endParaRPr lang="en-US"/>
        </a:p>
      </dgm:t>
    </dgm:pt>
    <dgm:pt modelId="{B8095369-21E1-486C-AA6F-6A2713C34E53}">
      <dgm:prSet/>
      <dgm:spPr/>
      <dgm:t>
        <a:bodyPr/>
        <a:lstStyle/>
        <a:p>
          <a:r>
            <a:rPr lang="en-US"/>
            <a:t>The risk of encountering catastrophic failures is also significantly reduced since issues are addressed early on from the root.</a:t>
          </a:r>
        </a:p>
      </dgm:t>
    </dgm:pt>
    <dgm:pt modelId="{8C96DEAF-2F5A-4C83-AB04-C62B36072D24}" type="parTrans" cxnId="{E7DA0E6A-F1FA-4755-9B55-84324E474102}">
      <dgm:prSet/>
      <dgm:spPr/>
      <dgm:t>
        <a:bodyPr/>
        <a:lstStyle/>
        <a:p>
          <a:endParaRPr lang="en-US"/>
        </a:p>
      </dgm:t>
    </dgm:pt>
    <dgm:pt modelId="{1411EA8E-D4C3-4CB4-A951-BBB98E001614}" type="sibTrans" cxnId="{E7DA0E6A-F1FA-4755-9B55-84324E474102}">
      <dgm:prSet/>
      <dgm:spPr/>
      <dgm:t>
        <a:bodyPr/>
        <a:lstStyle/>
        <a:p>
          <a:endParaRPr lang="en-US"/>
        </a:p>
      </dgm:t>
    </dgm:pt>
    <dgm:pt modelId="{0DBC4F93-40EF-495B-94BE-5175426B49B9}" type="pres">
      <dgm:prSet presAssocID="{35B2AFA0-1794-490A-89CF-3DD271607BB9}" presName="root" presStyleCnt="0">
        <dgm:presLayoutVars>
          <dgm:dir/>
          <dgm:resizeHandles val="exact"/>
        </dgm:presLayoutVars>
      </dgm:prSet>
      <dgm:spPr/>
    </dgm:pt>
    <dgm:pt modelId="{15FEFA80-2681-4253-AF20-1CB7D84A919B}" type="pres">
      <dgm:prSet presAssocID="{87846A57-381B-41EC-8D52-5E76E8322E4E}" presName="compNode" presStyleCnt="0"/>
      <dgm:spPr/>
    </dgm:pt>
    <dgm:pt modelId="{36047BA2-E960-4C36-8657-65CCFADBD086}" type="pres">
      <dgm:prSet presAssocID="{87846A57-381B-41EC-8D52-5E76E8322E4E}" presName="bgRect" presStyleLbl="bgShp" presStyleIdx="0" presStyleCnt="4"/>
      <dgm:spPr/>
    </dgm:pt>
    <dgm:pt modelId="{300BD5B3-8911-41C1-8443-DE86ABFE762F}" type="pres">
      <dgm:prSet presAssocID="{87846A57-381B-41EC-8D52-5E76E8322E4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AB49B2D-50DD-469A-978C-7A492BFEF0B5}" type="pres">
      <dgm:prSet presAssocID="{87846A57-381B-41EC-8D52-5E76E8322E4E}" presName="spaceRect" presStyleCnt="0"/>
      <dgm:spPr/>
    </dgm:pt>
    <dgm:pt modelId="{0D346EF1-D507-4EFA-A935-93F358717CF9}" type="pres">
      <dgm:prSet presAssocID="{87846A57-381B-41EC-8D52-5E76E8322E4E}" presName="parTx" presStyleLbl="revTx" presStyleIdx="0" presStyleCnt="4">
        <dgm:presLayoutVars>
          <dgm:chMax val="0"/>
          <dgm:chPref val="0"/>
        </dgm:presLayoutVars>
      </dgm:prSet>
      <dgm:spPr/>
    </dgm:pt>
    <dgm:pt modelId="{C307806C-2D6F-4AF3-AD77-40946245CBDF}" type="pres">
      <dgm:prSet presAssocID="{32AFEE42-3AEA-4BEA-AAC7-655A5B1DE3BE}" presName="sibTrans" presStyleCnt="0"/>
      <dgm:spPr/>
    </dgm:pt>
    <dgm:pt modelId="{B3CEA1BA-268A-4DD2-A842-C588014B8B56}" type="pres">
      <dgm:prSet presAssocID="{A22D488B-E9E0-4790-9624-A2AB53BCDEB8}" presName="compNode" presStyleCnt="0"/>
      <dgm:spPr/>
    </dgm:pt>
    <dgm:pt modelId="{633E274C-9911-4A01-9C57-B55711D0E7C4}" type="pres">
      <dgm:prSet presAssocID="{A22D488B-E9E0-4790-9624-A2AB53BCDEB8}" presName="bgRect" presStyleLbl="bgShp" presStyleIdx="1" presStyleCnt="4"/>
      <dgm:spPr/>
    </dgm:pt>
    <dgm:pt modelId="{940F98BE-D63A-405A-9089-F3C434F8C2AA}" type="pres">
      <dgm:prSet presAssocID="{A22D488B-E9E0-4790-9624-A2AB53BCDE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044EEB86-AABC-4EFF-A408-F71C6E8BC84E}" type="pres">
      <dgm:prSet presAssocID="{A22D488B-E9E0-4790-9624-A2AB53BCDEB8}" presName="spaceRect" presStyleCnt="0"/>
      <dgm:spPr/>
    </dgm:pt>
    <dgm:pt modelId="{858AD9FD-2805-4C3A-B408-D04B0D09B762}" type="pres">
      <dgm:prSet presAssocID="{A22D488B-E9E0-4790-9624-A2AB53BCDEB8}" presName="parTx" presStyleLbl="revTx" presStyleIdx="1" presStyleCnt="4">
        <dgm:presLayoutVars>
          <dgm:chMax val="0"/>
          <dgm:chPref val="0"/>
        </dgm:presLayoutVars>
      </dgm:prSet>
      <dgm:spPr/>
    </dgm:pt>
    <dgm:pt modelId="{F463A701-51F9-4961-B8CD-9FFE37EC5783}" type="pres">
      <dgm:prSet presAssocID="{A7F44D81-8E55-4797-A0BE-A62D81055E34}" presName="sibTrans" presStyleCnt="0"/>
      <dgm:spPr/>
    </dgm:pt>
    <dgm:pt modelId="{2E878B68-30AE-4141-B562-52985D6A6FB8}" type="pres">
      <dgm:prSet presAssocID="{A25F6C36-F807-425C-8145-95BFDB297734}" presName="compNode" presStyleCnt="0"/>
      <dgm:spPr/>
    </dgm:pt>
    <dgm:pt modelId="{3B478259-16A0-47FF-9BF2-19A7462D8FF1}" type="pres">
      <dgm:prSet presAssocID="{A25F6C36-F807-425C-8145-95BFDB297734}" presName="bgRect" presStyleLbl="bgShp" presStyleIdx="2" presStyleCnt="4"/>
      <dgm:spPr/>
    </dgm:pt>
    <dgm:pt modelId="{C4EF705F-A93C-44AF-811B-465B5759818D}" type="pres">
      <dgm:prSet presAssocID="{A25F6C36-F807-425C-8145-95BFDB2977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47644F1-5155-4EA0-85C3-51DD3E3700EA}" type="pres">
      <dgm:prSet presAssocID="{A25F6C36-F807-425C-8145-95BFDB297734}" presName="spaceRect" presStyleCnt="0"/>
      <dgm:spPr/>
    </dgm:pt>
    <dgm:pt modelId="{B0099FCE-1A8B-45EF-8BAA-A79298216921}" type="pres">
      <dgm:prSet presAssocID="{A25F6C36-F807-425C-8145-95BFDB297734}" presName="parTx" presStyleLbl="revTx" presStyleIdx="2" presStyleCnt="4">
        <dgm:presLayoutVars>
          <dgm:chMax val="0"/>
          <dgm:chPref val="0"/>
        </dgm:presLayoutVars>
      </dgm:prSet>
      <dgm:spPr/>
    </dgm:pt>
    <dgm:pt modelId="{DD5A323A-56B3-4C11-B13C-50CBE45D4134}" type="pres">
      <dgm:prSet presAssocID="{4C0EC96F-4C86-46CE-8D9B-3E8CD97B5A2A}" presName="sibTrans" presStyleCnt="0"/>
      <dgm:spPr/>
    </dgm:pt>
    <dgm:pt modelId="{348E10DD-D1BF-4BD7-8582-0ABD9FF0FD73}" type="pres">
      <dgm:prSet presAssocID="{B8095369-21E1-486C-AA6F-6A2713C34E53}" presName="compNode" presStyleCnt="0"/>
      <dgm:spPr/>
    </dgm:pt>
    <dgm:pt modelId="{D9A31AD3-2775-48CF-AD9D-519F4BA3B919}" type="pres">
      <dgm:prSet presAssocID="{B8095369-21E1-486C-AA6F-6A2713C34E53}" presName="bgRect" presStyleLbl="bgShp" presStyleIdx="3" presStyleCnt="4"/>
      <dgm:spPr/>
    </dgm:pt>
    <dgm:pt modelId="{6240212D-F79B-4F76-80CB-32A1F2FCB073}" type="pres">
      <dgm:prSet presAssocID="{B8095369-21E1-486C-AA6F-6A2713C34E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06AA04A3-D309-4E31-A1AB-5FBA652E5BDE}" type="pres">
      <dgm:prSet presAssocID="{B8095369-21E1-486C-AA6F-6A2713C34E53}" presName="spaceRect" presStyleCnt="0"/>
      <dgm:spPr/>
    </dgm:pt>
    <dgm:pt modelId="{357E6AB7-42AA-442E-BA23-1B664CD3D9E2}" type="pres">
      <dgm:prSet presAssocID="{B8095369-21E1-486C-AA6F-6A2713C34E53}" presName="parTx" presStyleLbl="revTx" presStyleIdx="3" presStyleCnt="4">
        <dgm:presLayoutVars>
          <dgm:chMax val="0"/>
          <dgm:chPref val="0"/>
        </dgm:presLayoutVars>
      </dgm:prSet>
      <dgm:spPr/>
    </dgm:pt>
  </dgm:ptLst>
  <dgm:cxnLst>
    <dgm:cxn modelId="{E2B8831B-7C1B-431F-BF95-0F7910912F2C}" srcId="{35B2AFA0-1794-490A-89CF-3DD271607BB9}" destId="{A25F6C36-F807-425C-8145-95BFDB297734}" srcOrd="2" destOrd="0" parTransId="{C0008E81-6496-4A31-9C42-F9D0D5512BB4}" sibTransId="{4C0EC96F-4C86-46CE-8D9B-3E8CD97B5A2A}"/>
    <dgm:cxn modelId="{FA3BA12E-4F03-439B-ABF7-E8B7D58207CC}" type="presOf" srcId="{B8095369-21E1-486C-AA6F-6A2713C34E53}" destId="{357E6AB7-42AA-442E-BA23-1B664CD3D9E2}" srcOrd="0" destOrd="0" presId="urn:microsoft.com/office/officeart/2018/2/layout/IconVerticalSolidList"/>
    <dgm:cxn modelId="{58DFA85F-78B7-477E-A238-23CA34CE9B9E}" srcId="{35B2AFA0-1794-490A-89CF-3DD271607BB9}" destId="{87846A57-381B-41EC-8D52-5E76E8322E4E}" srcOrd="0" destOrd="0" parTransId="{BD379E47-9BC0-4D6F-BFCF-D16A8E1AC4BC}" sibTransId="{32AFEE42-3AEA-4BEA-AAC7-655A5B1DE3BE}"/>
    <dgm:cxn modelId="{E7DA0E6A-F1FA-4755-9B55-84324E474102}" srcId="{35B2AFA0-1794-490A-89CF-3DD271607BB9}" destId="{B8095369-21E1-486C-AA6F-6A2713C34E53}" srcOrd="3" destOrd="0" parTransId="{8C96DEAF-2F5A-4C83-AB04-C62B36072D24}" sibTransId="{1411EA8E-D4C3-4CB4-A951-BBB98E001614}"/>
    <dgm:cxn modelId="{709BA299-21FD-496E-927F-04D0C4C7EF4D}" type="presOf" srcId="{87846A57-381B-41EC-8D52-5E76E8322E4E}" destId="{0D346EF1-D507-4EFA-A935-93F358717CF9}" srcOrd="0" destOrd="0" presId="urn:microsoft.com/office/officeart/2018/2/layout/IconVerticalSolidList"/>
    <dgm:cxn modelId="{FE9BBA9D-09F1-4A2B-AC6E-7B1CE7FE0C71}" type="presOf" srcId="{A25F6C36-F807-425C-8145-95BFDB297734}" destId="{B0099FCE-1A8B-45EF-8BAA-A79298216921}" srcOrd="0" destOrd="0" presId="urn:microsoft.com/office/officeart/2018/2/layout/IconVerticalSolidList"/>
    <dgm:cxn modelId="{828A23F8-5BF4-4A83-8538-60D72E1397AE}" type="presOf" srcId="{A22D488B-E9E0-4790-9624-A2AB53BCDEB8}" destId="{858AD9FD-2805-4C3A-B408-D04B0D09B762}" srcOrd="0" destOrd="0" presId="urn:microsoft.com/office/officeart/2018/2/layout/IconVerticalSolidList"/>
    <dgm:cxn modelId="{BC94D6FC-05A9-4A10-B398-1270FE766825}" srcId="{35B2AFA0-1794-490A-89CF-3DD271607BB9}" destId="{A22D488B-E9E0-4790-9624-A2AB53BCDEB8}" srcOrd="1" destOrd="0" parTransId="{6B6D4E12-C23B-4121-80DE-0C54C0EB94FB}" sibTransId="{A7F44D81-8E55-4797-A0BE-A62D81055E34}"/>
    <dgm:cxn modelId="{D0DFE9FE-33DD-4D1B-BF16-C81C26D492C9}" type="presOf" srcId="{35B2AFA0-1794-490A-89CF-3DD271607BB9}" destId="{0DBC4F93-40EF-495B-94BE-5175426B49B9}" srcOrd="0" destOrd="0" presId="urn:microsoft.com/office/officeart/2018/2/layout/IconVerticalSolidList"/>
    <dgm:cxn modelId="{549C886C-DCC6-4A7A-9C5A-688BE9C6E54D}" type="presParOf" srcId="{0DBC4F93-40EF-495B-94BE-5175426B49B9}" destId="{15FEFA80-2681-4253-AF20-1CB7D84A919B}" srcOrd="0" destOrd="0" presId="urn:microsoft.com/office/officeart/2018/2/layout/IconVerticalSolidList"/>
    <dgm:cxn modelId="{2EB28F1A-0774-4272-AE5F-1A9E131355A3}" type="presParOf" srcId="{15FEFA80-2681-4253-AF20-1CB7D84A919B}" destId="{36047BA2-E960-4C36-8657-65CCFADBD086}" srcOrd="0" destOrd="0" presId="urn:microsoft.com/office/officeart/2018/2/layout/IconVerticalSolidList"/>
    <dgm:cxn modelId="{FB364411-5169-4BF0-B205-AEDFD31C38D3}" type="presParOf" srcId="{15FEFA80-2681-4253-AF20-1CB7D84A919B}" destId="{300BD5B3-8911-41C1-8443-DE86ABFE762F}" srcOrd="1" destOrd="0" presId="urn:microsoft.com/office/officeart/2018/2/layout/IconVerticalSolidList"/>
    <dgm:cxn modelId="{FDF961CC-8430-486A-83B7-633F93E0683D}" type="presParOf" srcId="{15FEFA80-2681-4253-AF20-1CB7D84A919B}" destId="{BAB49B2D-50DD-469A-978C-7A492BFEF0B5}" srcOrd="2" destOrd="0" presId="urn:microsoft.com/office/officeart/2018/2/layout/IconVerticalSolidList"/>
    <dgm:cxn modelId="{1B0EAD6A-F96C-45A2-84C9-F6F5AD51D100}" type="presParOf" srcId="{15FEFA80-2681-4253-AF20-1CB7D84A919B}" destId="{0D346EF1-D507-4EFA-A935-93F358717CF9}" srcOrd="3" destOrd="0" presId="urn:microsoft.com/office/officeart/2018/2/layout/IconVerticalSolidList"/>
    <dgm:cxn modelId="{97E68805-32D0-4DBC-825A-7BF9F42E42AA}" type="presParOf" srcId="{0DBC4F93-40EF-495B-94BE-5175426B49B9}" destId="{C307806C-2D6F-4AF3-AD77-40946245CBDF}" srcOrd="1" destOrd="0" presId="urn:microsoft.com/office/officeart/2018/2/layout/IconVerticalSolidList"/>
    <dgm:cxn modelId="{DC74FC5E-B9AA-4775-8150-9C2FC60AF8ED}" type="presParOf" srcId="{0DBC4F93-40EF-495B-94BE-5175426B49B9}" destId="{B3CEA1BA-268A-4DD2-A842-C588014B8B56}" srcOrd="2" destOrd="0" presId="urn:microsoft.com/office/officeart/2018/2/layout/IconVerticalSolidList"/>
    <dgm:cxn modelId="{5411A07F-303F-4069-8D75-CE2163C38ACC}" type="presParOf" srcId="{B3CEA1BA-268A-4DD2-A842-C588014B8B56}" destId="{633E274C-9911-4A01-9C57-B55711D0E7C4}" srcOrd="0" destOrd="0" presId="urn:microsoft.com/office/officeart/2018/2/layout/IconVerticalSolidList"/>
    <dgm:cxn modelId="{974AEEF9-E3B5-4D5B-B1CF-10425A652AAA}" type="presParOf" srcId="{B3CEA1BA-268A-4DD2-A842-C588014B8B56}" destId="{940F98BE-D63A-405A-9089-F3C434F8C2AA}" srcOrd="1" destOrd="0" presId="urn:microsoft.com/office/officeart/2018/2/layout/IconVerticalSolidList"/>
    <dgm:cxn modelId="{180B23C4-2A11-4AB9-BC64-772937331FBB}" type="presParOf" srcId="{B3CEA1BA-268A-4DD2-A842-C588014B8B56}" destId="{044EEB86-AABC-4EFF-A408-F71C6E8BC84E}" srcOrd="2" destOrd="0" presId="urn:microsoft.com/office/officeart/2018/2/layout/IconVerticalSolidList"/>
    <dgm:cxn modelId="{03AE9470-19FD-410F-B3A3-F222B361C5EF}" type="presParOf" srcId="{B3CEA1BA-268A-4DD2-A842-C588014B8B56}" destId="{858AD9FD-2805-4C3A-B408-D04B0D09B762}" srcOrd="3" destOrd="0" presId="urn:microsoft.com/office/officeart/2018/2/layout/IconVerticalSolidList"/>
    <dgm:cxn modelId="{D80852F7-4430-48C1-840B-9094859121CB}" type="presParOf" srcId="{0DBC4F93-40EF-495B-94BE-5175426B49B9}" destId="{F463A701-51F9-4961-B8CD-9FFE37EC5783}" srcOrd="3" destOrd="0" presId="urn:microsoft.com/office/officeart/2018/2/layout/IconVerticalSolidList"/>
    <dgm:cxn modelId="{39C0CD5C-9DF6-4A7D-B19E-81256FD1BFF2}" type="presParOf" srcId="{0DBC4F93-40EF-495B-94BE-5175426B49B9}" destId="{2E878B68-30AE-4141-B562-52985D6A6FB8}" srcOrd="4" destOrd="0" presId="urn:microsoft.com/office/officeart/2018/2/layout/IconVerticalSolidList"/>
    <dgm:cxn modelId="{727CAFC8-0E24-49D1-844D-4D4ED4A9B6E5}" type="presParOf" srcId="{2E878B68-30AE-4141-B562-52985D6A6FB8}" destId="{3B478259-16A0-47FF-9BF2-19A7462D8FF1}" srcOrd="0" destOrd="0" presId="urn:microsoft.com/office/officeart/2018/2/layout/IconVerticalSolidList"/>
    <dgm:cxn modelId="{C9843DDF-391F-4BB4-8994-BEAA5E2350AD}" type="presParOf" srcId="{2E878B68-30AE-4141-B562-52985D6A6FB8}" destId="{C4EF705F-A93C-44AF-811B-465B5759818D}" srcOrd="1" destOrd="0" presId="urn:microsoft.com/office/officeart/2018/2/layout/IconVerticalSolidList"/>
    <dgm:cxn modelId="{621E06EE-F972-44C8-86B1-85889886033A}" type="presParOf" srcId="{2E878B68-30AE-4141-B562-52985D6A6FB8}" destId="{947644F1-5155-4EA0-85C3-51DD3E3700EA}" srcOrd="2" destOrd="0" presId="urn:microsoft.com/office/officeart/2018/2/layout/IconVerticalSolidList"/>
    <dgm:cxn modelId="{D272D13C-9429-4BD7-86B8-24BD446EC5F2}" type="presParOf" srcId="{2E878B68-30AE-4141-B562-52985D6A6FB8}" destId="{B0099FCE-1A8B-45EF-8BAA-A79298216921}" srcOrd="3" destOrd="0" presId="urn:microsoft.com/office/officeart/2018/2/layout/IconVerticalSolidList"/>
    <dgm:cxn modelId="{F2AF6671-0351-4B68-9373-E3693F7BA919}" type="presParOf" srcId="{0DBC4F93-40EF-495B-94BE-5175426B49B9}" destId="{DD5A323A-56B3-4C11-B13C-50CBE45D4134}" srcOrd="5" destOrd="0" presId="urn:microsoft.com/office/officeart/2018/2/layout/IconVerticalSolidList"/>
    <dgm:cxn modelId="{C84A7DAC-6426-48EB-B2B8-A7DEFEA268AD}" type="presParOf" srcId="{0DBC4F93-40EF-495B-94BE-5175426B49B9}" destId="{348E10DD-D1BF-4BD7-8582-0ABD9FF0FD73}" srcOrd="6" destOrd="0" presId="urn:microsoft.com/office/officeart/2018/2/layout/IconVerticalSolidList"/>
    <dgm:cxn modelId="{3F0C0C77-00B9-4D3A-8F6E-77D8CB65CE18}" type="presParOf" srcId="{348E10DD-D1BF-4BD7-8582-0ABD9FF0FD73}" destId="{D9A31AD3-2775-48CF-AD9D-519F4BA3B919}" srcOrd="0" destOrd="0" presId="urn:microsoft.com/office/officeart/2018/2/layout/IconVerticalSolidList"/>
    <dgm:cxn modelId="{8727FCCA-21A0-4FDE-99DC-EE389815A235}" type="presParOf" srcId="{348E10DD-D1BF-4BD7-8582-0ABD9FF0FD73}" destId="{6240212D-F79B-4F76-80CB-32A1F2FCB073}" srcOrd="1" destOrd="0" presId="urn:microsoft.com/office/officeart/2018/2/layout/IconVerticalSolidList"/>
    <dgm:cxn modelId="{EFFD40D0-DDC8-40F8-BCEE-3DD599355857}" type="presParOf" srcId="{348E10DD-D1BF-4BD7-8582-0ABD9FF0FD73}" destId="{06AA04A3-D309-4E31-A1AB-5FBA652E5BDE}" srcOrd="2" destOrd="0" presId="urn:microsoft.com/office/officeart/2018/2/layout/IconVerticalSolidList"/>
    <dgm:cxn modelId="{868C413D-E9A5-4A29-96A9-351B11C254E7}" type="presParOf" srcId="{348E10DD-D1BF-4BD7-8582-0ABD9FF0FD73}" destId="{357E6AB7-42AA-442E-BA23-1B664CD3D9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AC161F-3E58-4747-A5A5-108F3A02C65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0AB11E-6678-4858-97F2-CAFBF3453873}">
      <dgm:prSet custT="1"/>
      <dgm:spPr/>
      <dgm:t>
        <a:bodyPr/>
        <a:lstStyle/>
        <a:p>
          <a:pPr>
            <a:lnSpc>
              <a:spcPct val="100000"/>
            </a:lnSpc>
            <a:defRPr cap="all"/>
          </a:pPr>
          <a:r>
            <a:rPr lang="en-US" sz="1400" dirty="0"/>
            <a:t>Require thorough planning beforehand</a:t>
          </a:r>
        </a:p>
      </dgm:t>
    </dgm:pt>
    <dgm:pt modelId="{251CBC1D-4909-481C-A8D1-0276F9A5A0C9}" type="parTrans" cxnId="{0BBE7B04-B266-449A-ABF5-9D43F3785C04}">
      <dgm:prSet/>
      <dgm:spPr/>
      <dgm:t>
        <a:bodyPr/>
        <a:lstStyle/>
        <a:p>
          <a:endParaRPr lang="en-US"/>
        </a:p>
      </dgm:t>
    </dgm:pt>
    <dgm:pt modelId="{5D12EDDD-CB11-454C-905A-125A8512C734}" type="sibTrans" cxnId="{0BBE7B04-B266-449A-ABF5-9D43F3785C04}">
      <dgm:prSet/>
      <dgm:spPr/>
      <dgm:t>
        <a:bodyPr/>
        <a:lstStyle/>
        <a:p>
          <a:endParaRPr lang="en-US"/>
        </a:p>
      </dgm:t>
    </dgm:pt>
    <dgm:pt modelId="{FCE88172-BB16-4D0D-A9F9-B8B8276878DE}">
      <dgm:prSet custT="1"/>
      <dgm:spPr/>
      <dgm:t>
        <a:bodyPr/>
        <a:lstStyle/>
        <a:p>
          <a:pPr>
            <a:lnSpc>
              <a:spcPct val="100000"/>
            </a:lnSpc>
            <a:defRPr cap="all"/>
          </a:pPr>
          <a:r>
            <a:rPr lang="en-US" sz="1400" dirty="0"/>
            <a:t>The total number of tests to perform can be huge depending on the scale of the project, requiring significant organizational resources</a:t>
          </a:r>
        </a:p>
      </dgm:t>
    </dgm:pt>
    <dgm:pt modelId="{A424335F-AFB8-4739-BF7D-C1D9638A4638}" type="parTrans" cxnId="{996948AB-EB4F-40DA-AA09-4B01CDC90A17}">
      <dgm:prSet/>
      <dgm:spPr/>
      <dgm:t>
        <a:bodyPr/>
        <a:lstStyle/>
        <a:p>
          <a:endParaRPr lang="en-US"/>
        </a:p>
      </dgm:t>
    </dgm:pt>
    <dgm:pt modelId="{DCD5A4D8-FCC7-47B1-9164-658647CA047C}" type="sibTrans" cxnId="{996948AB-EB4F-40DA-AA09-4B01CDC90A17}">
      <dgm:prSet/>
      <dgm:spPr/>
      <dgm:t>
        <a:bodyPr/>
        <a:lstStyle/>
        <a:p>
          <a:endParaRPr lang="en-US"/>
        </a:p>
      </dgm:t>
    </dgm:pt>
    <dgm:pt modelId="{5084508E-FD5E-4B0D-9705-CCCBD6599273}">
      <dgm:prSet custT="1"/>
      <dgm:spPr/>
      <dgm:t>
        <a:bodyPr/>
        <a:lstStyle/>
        <a:p>
          <a:pPr>
            <a:lnSpc>
              <a:spcPct val="100000"/>
            </a:lnSpc>
            <a:defRPr cap="all"/>
          </a:pPr>
          <a:r>
            <a:rPr lang="en-US" sz="1400" dirty="0"/>
            <a:t>Coordinating a large integration testing project with this approach may be complex</a:t>
          </a:r>
        </a:p>
      </dgm:t>
    </dgm:pt>
    <dgm:pt modelId="{79438DAC-310C-448F-8EF7-DC8449B3D3D2}" type="parTrans" cxnId="{511C36D3-00F5-4624-A6EB-AA50A18CF85F}">
      <dgm:prSet/>
      <dgm:spPr/>
      <dgm:t>
        <a:bodyPr/>
        <a:lstStyle/>
        <a:p>
          <a:endParaRPr lang="en-US"/>
        </a:p>
      </dgm:t>
    </dgm:pt>
    <dgm:pt modelId="{2DD7B95A-028F-4C37-9481-C0AFFB637086}" type="sibTrans" cxnId="{511C36D3-00F5-4624-A6EB-AA50A18CF85F}">
      <dgm:prSet/>
      <dgm:spPr/>
      <dgm:t>
        <a:bodyPr/>
        <a:lstStyle/>
        <a:p>
          <a:endParaRPr lang="en-US"/>
        </a:p>
      </dgm:t>
    </dgm:pt>
    <dgm:pt modelId="{2B73488C-C4CB-41CC-B922-13A558C4FE50}">
      <dgm:prSet custT="1"/>
      <dgm:spPr/>
      <dgm:t>
        <a:bodyPr/>
        <a:lstStyle/>
        <a:p>
          <a:pPr>
            <a:lnSpc>
              <a:spcPct val="100000"/>
            </a:lnSpc>
            <a:defRPr cap="all"/>
          </a:pPr>
          <a:r>
            <a:rPr lang="en-US" sz="1400" dirty="0"/>
            <a:t>Require a complete definition and logic of the system before it can be broken down into small units</a:t>
          </a:r>
        </a:p>
      </dgm:t>
    </dgm:pt>
    <dgm:pt modelId="{9A0A8643-F268-4DC9-BB8E-CD861E84A24D}" type="parTrans" cxnId="{84B6AADE-0AA5-4DF6-9415-5333C26238E7}">
      <dgm:prSet/>
      <dgm:spPr/>
      <dgm:t>
        <a:bodyPr/>
        <a:lstStyle/>
        <a:p>
          <a:endParaRPr lang="en-US"/>
        </a:p>
      </dgm:t>
    </dgm:pt>
    <dgm:pt modelId="{F351D4B0-B52F-4B7C-99B7-5742B951A191}" type="sibTrans" cxnId="{84B6AADE-0AA5-4DF6-9415-5333C26238E7}">
      <dgm:prSet/>
      <dgm:spPr/>
      <dgm:t>
        <a:bodyPr/>
        <a:lstStyle/>
        <a:p>
          <a:endParaRPr lang="en-US"/>
        </a:p>
      </dgm:t>
    </dgm:pt>
    <dgm:pt modelId="{B7D2726E-F049-4762-A663-4FB1461EB444}">
      <dgm:prSet custT="1"/>
      <dgm:spPr/>
      <dgm:t>
        <a:bodyPr/>
        <a:lstStyle/>
        <a:p>
          <a:pPr>
            <a:lnSpc>
              <a:spcPct val="100000"/>
            </a:lnSpc>
            <a:defRPr cap="all"/>
          </a:pPr>
          <a:r>
            <a:rPr lang="en-US" sz="1300" dirty="0"/>
            <a:t>In earlier stages of the project, certain system functionalities may not yet be available, leading to a dependence on stubs and drivers (which are essentially mock components that will be used as substitutes for actual components)</a:t>
          </a:r>
        </a:p>
      </dgm:t>
    </dgm:pt>
    <dgm:pt modelId="{B919B626-81C6-4FE1-A672-3B2ED4F87ABF}" type="parTrans" cxnId="{98CCEDC5-8C0A-4D5A-8AAC-15F4A71B41AA}">
      <dgm:prSet/>
      <dgm:spPr/>
      <dgm:t>
        <a:bodyPr/>
        <a:lstStyle/>
        <a:p>
          <a:endParaRPr lang="en-US"/>
        </a:p>
      </dgm:t>
    </dgm:pt>
    <dgm:pt modelId="{2AE4C4BF-10A3-44D1-A483-9B48D9C2AA32}" type="sibTrans" cxnId="{98CCEDC5-8C0A-4D5A-8AAC-15F4A71B41AA}">
      <dgm:prSet/>
      <dgm:spPr/>
      <dgm:t>
        <a:bodyPr/>
        <a:lstStyle/>
        <a:p>
          <a:endParaRPr lang="en-US"/>
        </a:p>
      </dgm:t>
    </dgm:pt>
    <dgm:pt modelId="{6B287C3E-0029-40CF-A7C9-B4C4CA3BA1BF}">
      <dgm:prSet custT="1"/>
      <dgm:spPr/>
      <dgm:t>
        <a:bodyPr/>
        <a:lstStyle/>
        <a:p>
          <a:pPr>
            <a:lnSpc>
              <a:spcPct val="100000"/>
            </a:lnSpc>
            <a:defRPr cap="all"/>
          </a:pPr>
          <a:r>
            <a:rPr lang="en-US" sz="1400" dirty="0"/>
            <a:t>The lack of system functionalities in earlier stages, if not carefully documented, may even lead to system “</a:t>
          </a:r>
          <a:r>
            <a:rPr lang="en-US" sz="1400" dirty="0" err="1"/>
            <a:t>blindspots</a:t>
          </a:r>
          <a:r>
            <a:rPr lang="en-US" sz="1400" dirty="0"/>
            <a:t>” later down the road</a:t>
          </a:r>
        </a:p>
      </dgm:t>
    </dgm:pt>
    <dgm:pt modelId="{F2389CE4-B8A4-4FEA-8BEF-16AB08260EB4}" type="parTrans" cxnId="{6B184F95-6088-4068-9FFE-BE67498CEF3C}">
      <dgm:prSet/>
      <dgm:spPr/>
      <dgm:t>
        <a:bodyPr/>
        <a:lstStyle/>
        <a:p>
          <a:endParaRPr lang="en-US"/>
        </a:p>
      </dgm:t>
    </dgm:pt>
    <dgm:pt modelId="{B30C106F-C821-4367-9D7D-27020EE7A154}" type="sibTrans" cxnId="{6B184F95-6088-4068-9FFE-BE67498CEF3C}">
      <dgm:prSet/>
      <dgm:spPr/>
      <dgm:t>
        <a:bodyPr/>
        <a:lstStyle/>
        <a:p>
          <a:endParaRPr lang="en-US"/>
        </a:p>
      </dgm:t>
    </dgm:pt>
    <dgm:pt modelId="{070DF513-E9C2-4F7C-9312-FF3691561FFB}" type="pres">
      <dgm:prSet presAssocID="{B6AC161F-3E58-4747-A5A5-108F3A02C65D}" presName="root" presStyleCnt="0">
        <dgm:presLayoutVars>
          <dgm:dir/>
          <dgm:resizeHandles val="exact"/>
        </dgm:presLayoutVars>
      </dgm:prSet>
      <dgm:spPr/>
    </dgm:pt>
    <dgm:pt modelId="{44003A1C-DC35-4D3A-9701-E7F561676B7E}" type="pres">
      <dgm:prSet presAssocID="{C60AB11E-6678-4858-97F2-CAFBF3453873}" presName="compNode" presStyleCnt="0"/>
      <dgm:spPr/>
    </dgm:pt>
    <dgm:pt modelId="{5F1BFDF6-2D80-4E74-8CF5-3B5C4F073DD8}" type="pres">
      <dgm:prSet presAssocID="{C60AB11E-6678-4858-97F2-CAFBF3453873}" presName="iconBgRect" presStyleLbl="bgShp" presStyleIdx="0" presStyleCnt="6"/>
      <dgm:spPr/>
    </dgm:pt>
    <dgm:pt modelId="{085380AB-A233-44C5-807B-A13A6A173A4D}" type="pres">
      <dgm:prSet presAssocID="{C60AB11E-6678-4858-97F2-CAFBF345387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86886C3-9630-4C86-A3F8-C815246BEDCA}" type="pres">
      <dgm:prSet presAssocID="{C60AB11E-6678-4858-97F2-CAFBF3453873}" presName="spaceRect" presStyleCnt="0"/>
      <dgm:spPr/>
    </dgm:pt>
    <dgm:pt modelId="{369026EE-FC9C-41C7-AF4E-D1796EED11EF}" type="pres">
      <dgm:prSet presAssocID="{C60AB11E-6678-4858-97F2-CAFBF3453873}" presName="textRect" presStyleLbl="revTx" presStyleIdx="0" presStyleCnt="6">
        <dgm:presLayoutVars>
          <dgm:chMax val="1"/>
          <dgm:chPref val="1"/>
        </dgm:presLayoutVars>
      </dgm:prSet>
      <dgm:spPr/>
    </dgm:pt>
    <dgm:pt modelId="{A78CC0B1-871B-495F-B30E-0AC0675040A9}" type="pres">
      <dgm:prSet presAssocID="{5D12EDDD-CB11-454C-905A-125A8512C734}" presName="sibTrans" presStyleCnt="0"/>
      <dgm:spPr/>
    </dgm:pt>
    <dgm:pt modelId="{449CD312-4577-4FF2-B3FD-ADE001B0F85A}" type="pres">
      <dgm:prSet presAssocID="{FCE88172-BB16-4D0D-A9F9-B8B8276878DE}" presName="compNode" presStyleCnt="0"/>
      <dgm:spPr/>
    </dgm:pt>
    <dgm:pt modelId="{BBC02E87-B035-4861-899E-38FD605D7522}" type="pres">
      <dgm:prSet presAssocID="{FCE88172-BB16-4D0D-A9F9-B8B8276878DE}" presName="iconBgRect" presStyleLbl="bgShp" presStyleIdx="1" presStyleCnt="6"/>
      <dgm:spPr/>
    </dgm:pt>
    <dgm:pt modelId="{23771632-44FD-46F1-A0F1-1B1FB1D8A1B4}" type="pres">
      <dgm:prSet presAssocID="{FCE88172-BB16-4D0D-A9F9-B8B8276878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9BD79BAA-2CC5-489A-9F97-32BD8A922D0B}" type="pres">
      <dgm:prSet presAssocID="{FCE88172-BB16-4D0D-A9F9-B8B8276878DE}" presName="spaceRect" presStyleCnt="0"/>
      <dgm:spPr/>
    </dgm:pt>
    <dgm:pt modelId="{96D45A6D-C1D9-4D09-9603-E876C5C7434D}" type="pres">
      <dgm:prSet presAssocID="{FCE88172-BB16-4D0D-A9F9-B8B8276878DE}" presName="textRect" presStyleLbl="revTx" presStyleIdx="1" presStyleCnt="6">
        <dgm:presLayoutVars>
          <dgm:chMax val="1"/>
          <dgm:chPref val="1"/>
        </dgm:presLayoutVars>
      </dgm:prSet>
      <dgm:spPr/>
    </dgm:pt>
    <dgm:pt modelId="{79E8572A-8F3D-4C02-9D33-DB596A6A255C}" type="pres">
      <dgm:prSet presAssocID="{DCD5A4D8-FCC7-47B1-9164-658647CA047C}" presName="sibTrans" presStyleCnt="0"/>
      <dgm:spPr/>
    </dgm:pt>
    <dgm:pt modelId="{0E4E4689-3B57-4FEE-BABF-35181784B269}" type="pres">
      <dgm:prSet presAssocID="{5084508E-FD5E-4B0D-9705-CCCBD6599273}" presName="compNode" presStyleCnt="0"/>
      <dgm:spPr/>
    </dgm:pt>
    <dgm:pt modelId="{61A9DF7A-CA7B-409F-AC71-9A5C66F88527}" type="pres">
      <dgm:prSet presAssocID="{5084508E-FD5E-4B0D-9705-CCCBD6599273}" presName="iconBgRect" presStyleLbl="bgShp" presStyleIdx="2" presStyleCnt="6"/>
      <dgm:spPr/>
    </dgm:pt>
    <dgm:pt modelId="{EFAA6487-660A-4C85-BC91-25182F380F3F}" type="pres">
      <dgm:prSet presAssocID="{5084508E-FD5E-4B0D-9705-CCCBD659927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3BF3F2C1-31D4-49A1-9C1C-B837FB7D0D1B}" type="pres">
      <dgm:prSet presAssocID="{5084508E-FD5E-4B0D-9705-CCCBD6599273}" presName="spaceRect" presStyleCnt="0"/>
      <dgm:spPr/>
    </dgm:pt>
    <dgm:pt modelId="{DB291304-81E1-4395-AEC5-3F11E8C2A42D}" type="pres">
      <dgm:prSet presAssocID="{5084508E-FD5E-4B0D-9705-CCCBD6599273}" presName="textRect" presStyleLbl="revTx" presStyleIdx="2" presStyleCnt="6">
        <dgm:presLayoutVars>
          <dgm:chMax val="1"/>
          <dgm:chPref val="1"/>
        </dgm:presLayoutVars>
      </dgm:prSet>
      <dgm:spPr/>
    </dgm:pt>
    <dgm:pt modelId="{243F705F-FB7A-49AB-B5C7-58FB3E9FE954}" type="pres">
      <dgm:prSet presAssocID="{2DD7B95A-028F-4C37-9481-C0AFFB637086}" presName="sibTrans" presStyleCnt="0"/>
      <dgm:spPr/>
    </dgm:pt>
    <dgm:pt modelId="{76327C9C-66D9-4F64-8FD9-DD25D04F8B0B}" type="pres">
      <dgm:prSet presAssocID="{2B73488C-C4CB-41CC-B922-13A558C4FE50}" presName="compNode" presStyleCnt="0"/>
      <dgm:spPr/>
    </dgm:pt>
    <dgm:pt modelId="{67B7DA6D-BF5C-4A86-8B13-DFBED9F58652}" type="pres">
      <dgm:prSet presAssocID="{2B73488C-C4CB-41CC-B922-13A558C4FE50}" presName="iconBgRect" presStyleLbl="bgShp" presStyleIdx="3" presStyleCnt="6"/>
      <dgm:spPr/>
    </dgm:pt>
    <dgm:pt modelId="{6F75E41C-A8A2-4CF2-96BB-6B2517D6FCB2}" type="pres">
      <dgm:prSet presAssocID="{2B73488C-C4CB-41CC-B922-13A558C4FE5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653F408-5964-4BB7-9B2C-CFDA23B26C36}" type="pres">
      <dgm:prSet presAssocID="{2B73488C-C4CB-41CC-B922-13A558C4FE50}" presName="spaceRect" presStyleCnt="0"/>
      <dgm:spPr/>
    </dgm:pt>
    <dgm:pt modelId="{6A3B30AC-2193-4464-A0E9-6C069365C990}" type="pres">
      <dgm:prSet presAssocID="{2B73488C-C4CB-41CC-B922-13A558C4FE50}" presName="textRect" presStyleLbl="revTx" presStyleIdx="3" presStyleCnt="6">
        <dgm:presLayoutVars>
          <dgm:chMax val="1"/>
          <dgm:chPref val="1"/>
        </dgm:presLayoutVars>
      </dgm:prSet>
      <dgm:spPr/>
    </dgm:pt>
    <dgm:pt modelId="{34A41372-459E-48F4-B873-B377C8AB0815}" type="pres">
      <dgm:prSet presAssocID="{F351D4B0-B52F-4B7C-99B7-5742B951A191}" presName="sibTrans" presStyleCnt="0"/>
      <dgm:spPr/>
    </dgm:pt>
    <dgm:pt modelId="{CA2F186A-3D23-475A-89BF-518D878F2714}" type="pres">
      <dgm:prSet presAssocID="{B7D2726E-F049-4762-A663-4FB1461EB444}" presName="compNode" presStyleCnt="0"/>
      <dgm:spPr/>
    </dgm:pt>
    <dgm:pt modelId="{DE367243-C7BD-4646-9236-4CBCFFB05BB7}" type="pres">
      <dgm:prSet presAssocID="{B7D2726E-F049-4762-A663-4FB1461EB444}" presName="iconBgRect" presStyleLbl="bgShp" presStyleIdx="4" presStyleCnt="6"/>
      <dgm:spPr/>
    </dgm:pt>
    <dgm:pt modelId="{B191C711-00B6-4BF4-B615-599A4F89A4B5}" type="pres">
      <dgm:prSet presAssocID="{B7D2726E-F049-4762-A663-4FB1461EB44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d Bump"/>
        </a:ext>
      </dgm:extLst>
    </dgm:pt>
    <dgm:pt modelId="{1152D119-3CA6-4ADD-B5BB-34302BDF3169}" type="pres">
      <dgm:prSet presAssocID="{B7D2726E-F049-4762-A663-4FB1461EB444}" presName="spaceRect" presStyleCnt="0"/>
      <dgm:spPr/>
    </dgm:pt>
    <dgm:pt modelId="{52F242D0-6699-47A0-B2C9-A71315B2B3D2}" type="pres">
      <dgm:prSet presAssocID="{B7D2726E-F049-4762-A663-4FB1461EB444}" presName="textRect" presStyleLbl="revTx" presStyleIdx="4" presStyleCnt="6">
        <dgm:presLayoutVars>
          <dgm:chMax val="1"/>
          <dgm:chPref val="1"/>
        </dgm:presLayoutVars>
      </dgm:prSet>
      <dgm:spPr/>
    </dgm:pt>
    <dgm:pt modelId="{696C24DA-C75E-4F2D-A4E4-0EC641757E67}" type="pres">
      <dgm:prSet presAssocID="{2AE4C4BF-10A3-44D1-A483-9B48D9C2AA32}" presName="sibTrans" presStyleCnt="0"/>
      <dgm:spPr/>
    </dgm:pt>
    <dgm:pt modelId="{436DF315-F7D0-44CA-A4B3-7D956D7B0700}" type="pres">
      <dgm:prSet presAssocID="{6B287C3E-0029-40CF-A7C9-B4C4CA3BA1BF}" presName="compNode" presStyleCnt="0"/>
      <dgm:spPr/>
    </dgm:pt>
    <dgm:pt modelId="{F2697B81-4C16-4DCB-A695-4EE54C18E8D9}" type="pres">
      <dgm:prSet presAssocID="{6B287C3E-0029-40CF-A7C9-B4C4CA3BA1BF}" presName="iconBgRect" presStyleLbl="bgShp" presStyleIdx="5" presStyleCnt="6"/>
      <dgm:spPr/>
    </dgm:pt>
    <dgm:pt modelId="{15993E22-8ED7-40F1-9FBB-8A3A93BD6CCB}" type="pres">
      <dgm:prSet presAssocID="{6B287C3E-0029-40CF-A7C9-B4C4CA3BA1B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orkflow"/>
        </a:ext>
      </dgm:extLst>
    </dgm:pt>
    <dgm:pt modelId="{379A1C17-3715-4376-9CD3-FF98ADD42978}" type="pres">
      <dgm:prSet presAssocID="{6B287C3E-0029-40CF-A7C9-B4C4CA3BA1BF}" presName="spaceRect" presStyleCnt="0"/>
      <dgm:spPr/>
    </dgm:pt>
    <dgm:pt modelId="{DC098B0F-C9D9-4EA7-B784-413913B0E581}" type="pres">
      <dgm:prSet presAssocID="{6B287C3E-0029-40CF-A7C9-B4C4CA3BA1BF}" presName="textRect" presStyleLbl="revTx" presStyleIdx="5" presStyleCnt="6">
        <dgm:presLayoutVars>
          <dgm:chMax val="1"/>
          <dgm:chPref val="1"/>
        </dgm:presLayoutVars>
      </dgm:prSet>
      <dgm:spPr/>
    </dgm:pt>
  </dgm:ptLst>
  <dgm:cxnLst>
    <dgm:cxn modelId="{0BBE7B04-B266-449A-ABF5-9D43F3785C04}" srcId="{B6AC161F-3E58-4747-A5A5-108F3A02C65D}" destId="{C60AB11E-6678-4858-97F2-CAFBF3453873}" srcOrd="0" destOrd="0" parTransId="{251CBC1D-4909-481C-A8D1-0276F9A5A0C9}" sibTransId="{5D12EDDD-CB11-454C-905A-125A8512C734}"/>
    <dgm:cxn modelId="{C6987B33-CD5E-4A28-B99B-24D34E185AB0}" type="presOf" srcId="{5084508E-FD5E-4B0D-9705-CCCBD6599273}" destId="{DB291304-81E1-4395-AEC5-3F11E8C2A42D}" srcOrd="0" destOrd="0" presId="urn:microsoft.com/office/officeart/2018/5/layout/IconCircleLabelList"/>
    <dgm:cxn modelId="{883F5A6D-DF2A-46DE-95AE-75F528DC67B5}" type="presOf" srcId="{2B73488C-C4CB-41CC-B922-13A558C4FE50}" destId="{6A3B30AC-2193-4464-A0E9-6C069365C990}" srcOrd="0" destOrd="0" presId="urn:microsoft.com/office/officeart/2018/5/layout/IconCircleLabelList"/>
    <dgm:cxn modelId="{C7630079-66FF-40F6-BDE1-65D537141AAF}" type="presOf" srcId="{C60AB11E-6678-4858-97F2-CAFBF3453873}" destId="{369026EE-FC9C-41C7-AF4E-D1796EED11EF}" srcOrd="0" destOrd="0" presId="urn:microsoft.com/office/officeart/2018/5/layout/IconCircleLabelList"/>
    <dgm:cxn modelId="{FCDA5D8C-1DBB-4E4D-9B6F-3C1524282EF6}" type="presOf" srcId="{6B287C3E-0029-40CF-A7C9-B4C4CA3BA1BF}" destId="{DC098B0F-C9D9-4EA7-B784-413913B0E581}" srcOrd="0" destOrd="0" presId="urn:microsoft.com/office/officeart/2018/5/layout/IconCircleLabelList"/>
    <dgm:cxn modelId="{6B184F95-6088-4068-9FFE-BE67498CEF3C}" srcId="{B6AC161F-3E58-4747-A5A5-108F3A02C65D}" destId="{6B287C3E-0029-40CF-A7C9-B4C4CA3BA1BF}" srcOrd="5" destOrd="0" parTransId="{F2389CE4-B8A4-4FEA-8BEF-16AB08260EB4}" sibTransId="{B30C106F-C821-4367-9D7D-27020EE7A154}"/>
    <dgm:cxn modelId="{996948AB-EB4F-40DA-AA09-4B01CDC90A17}" srcId="{B6AC161F-3E58-4747-A5A5-108F3A02C65D}" destId="{FCE88172-BB16-4D0D-A9F9-B8B8276878DE}" srcOrd="1" destOrd="0" parTransId="{A424335F-AFB8-4739-BF7D-C1D9638A4638}" sibTransId="{DCD5A4D8-FCC7-47B1-9164-658647CA047C}"/>
    <dgm:cxn modelId="{36E226B8-A362-4A89-A501-2BC5386B34FC}" type="presOf" srcId="{B6AC161F-3E58-4747-A5A5-108F3A02C65D}" destId="{070DF513-E9C2-4F7C-9312-FF3691561FFB}" srcOrd="0" destOrd="0" presId="urn:microsoft.com/office/officeart/2018/5/layout/IconCircleLabelList"/>
    <dgm:cxn modelId="{98CCEDC5-8C0A-4D5A-8AAC-15F4A71B41AA}" srcId="{B6AC161F-3E58-4747-A5A5-108F3A02C65D}" destId="{B7D2726E-F049-4762-A663-4FB1461EB444}" srcOrd="4" destOrd="0" parTransId="{B919B626-81C6-4FE1-A672-3B2ED4F87ABF}" sibTransId="{2AE4C4BF-10A3-44D1-A483-9B48D9C2AA32}"/>
    <dgm:cxn modelId="{511C36D3-00F5-4624-A6EB-AA50A18CF85F}" srcId="{B6AC161F-3E58-4747-A5A5-108F3A02C65D}" destId="{5084508E-FD5E-4B0D-9705-CCCBD6599273}" srcOrd="2" destOrd="0" parTransId="{79438DAC-310C-448F-8EF7-DC8449B3D3D2}" sibTransId="{2DD7B95A-028F-4C37-9481-C0AFFB637086}"/>
    <dgm:cxn modelId="{804C44D6-598D-4AE1-991B-7C260547525C}" type="presOf" srcId="{FCE88172-BB16-4D0D-A9F9-B8B8276878DE}" destId="{96D45A6D-C1D9-4D09-9603-E876C5C7434D}" srcOrd="0" destOrd="0" presId="urn:microsoft.com/office/officeart/2018/5/layout/IconCircleLabelList"/>
    <dgm:cxn modelId="{84B6AADE-0AA5-4DF6-9415-5333C26238E7}" srcId="{B6AC161F-3E58-4747-A5A5-108F3A02C65D}" destId="{2B73488C-C4CB-41CC-B922-13A558C4FE50}" srcOrd="3" destOrd="0" parTransId="{9A0A8643-F268-4DC9-BB8E-CD861E84A24D}" sibTransId="{F351D4B0-B52F-4B7C-99B7-5742B951A191}"/>
    <dgm:cxn modelId="{7C13ADDF-70C2-4C62-8CF0-05FB834937EC}" type="presOf" srcId="{B7D2726E-F049-4762-A663-4FB1461EB444}" destId="{52F242D0-6699-47A0-B2C9-A71315B2B3D2}" srcOrd="0" destOrd="0" presId="urn:microsoft.com/office/officeart/2018/5/layout/IconCircleLabelList"/>
    <dgm:cxn modelId="{82335193-1B4A-46EB-AA4C-F158F6A7FA80}" type="presParOf" srcId="{070DF513-E9C2-4F7C-9312-FF3691561FFB}" destId="{44003A1C-DC35-4D3A-9701-E7F561676B7E}" srcOrd="0" destOrd="0" presId="urn:microsoft.com/office/officeart/2018/5/layout/IconCircleLabelList"/>
    <dgm:cxn modelId="{30B6C24A-7F48-46A3-A5BD-35D46D7347CD}" type="presParOf" srcId="{44003A1C-DC35-4D3A-9701-E7F561676B7E}" destId="{5F1BFDF6-2D80-4E74-8CF5-3B5C4F073DD8}" srcOrd="0" destOrd="0" presId="urn:microsoft.com/office/officeart/2018/5/layout/IconCircleLabelList"/>
    <dgm:cxn modelId="{F9353C51-ED23-4D94-BDD4-B2D2CBA68C49}" type="presParOf" srcId="{44003A1C-DC35-4D3A-9701-E7F561676B7E}" destId="{085380AB-A233-44C5-807B-A13A6A173A4D}" srcOrd="1" destOrd="0" presId="urn:microsoft.com/office/officeart/2018/5/layout/IconCircleLabelList"/>
    <dgm:cxn modelId="{761943A9-2C1A-455D-8429-0ADFC0AB2729}" type="presParOf" srcId="{44003A1C-DC35-4D3A-9701-E7F561676B7E}" destId="{086886C3-9630-4C86-A3F8-C815246BEDCA}" srcOrd="2" destOrd="0" presId="urn:microsoft.com/office/officeart/2018/5/layout/IconCircleLabelList"/>
    <dgm:cxn modelId="{4E118CF0-C2FC-4778-86A5-5F9587F2D6C0}" type="presParOf" srcId="{44003A1C-DC35-4D3A-9701-E7F561676B7E}" destId="{369026EE-FC9C-41C7-AF4E-D1796EED11EF}" srcOrd="3" destOrd="0" presId="urn:microsoft.com/office/officeart/2018/5/layout/IconCircleLabelList"/>
    <dgm:cxn modelId="{4816E1E4-5D1F-40ED-ADB7-37463088169F}" type="presParOf" srcId="{070DF513-E9C2-4F7C-9312-FF3691561FFB}" destId="{A78CC0B1-871B-495F-B30E-0AC0675040A9}" srcOrd="1" destOrd="0" presId="urn:microsoft.com/office/officeart/2018/5/layout/IconCircleLabelList"/>
    <dgm:cxn modelId="{9D2324D9-ACEC-4A0D-B5D3-A2070D87942B}" type="presParOf" srcId="{070DF513-E9C2-4F7C-9312-FF3691561FFB}" destId="{449CD312-4577-4FF2-B3FD-ADE001B0F85A}" srcOrd="2" destOrd="0" presId="urn:microsoft.com/office/officeart/2018/5/layout/IconCircleLabelList"/>
    <dgm:cxn modelId="{10634DA4-81AA-4887-A46D-2B54C9135569}" type="presParOf" srcId="{449CD312-4577-4FF2-B3FD-ADE001B0F85A}" destId="{BBC02E87-B035-4861-899E-38FD605D7522}" srcOrd="0" destOrd="0" presId="urn:microsoft.com/office/officeart/2018/5/layout/IconCircleLabelList"/>
    <dgm:cxn modelId="{6A45EE4B-C4AD-4AAA-8969-58225954C259}" type="presParOf" srcId="{449CD312-4577-4FF2-B3FD-ADE001B0F85A}" destId="{23771632-44FD-46F1-A0F1-1B1FB1D8A1B4}" srcOrd="1" destOrd="0" presId="urn:microsoft.com/office/officeart/2018/5/layout/IconCircleLabelList"/>
    <dgm:cxn modelId="{84EC7A7D-1E79-43B5-9E87-02F891A5D3C5}" type="presParOf" srcId="{449CD312-4577-4FF2-B3FD-ADE001B0F85A}" destId="{9BD79BAA-2CC5-489A-9F97-32BD8A922D0B}" srcOrd="2" destOrd="0" presId="urn:microsoft.com/office/officeart/2018/5/layout/IconCircleLabelList"/>
    <dgm:cxn modelId="{C9F22961-0BAC-4270-AD54-3204CCFA8F3E}" type="presParOf" srcId="{449CD312-4577-4FF2-B3FD-ADE001B0F85A}" destId="{96D45A6D-C1D9-4D09-9603-E876C5C7434D}" srcOrd="3" destOrd="0" presId="urn:microsoft.com/office/officeart/2018/5/layout/IconCircleLabelList"/>
    <dgm:cxn modelId="{81C0F231-C5EA-4C22-8029-24CE9AF91E7A}" type="presParOf" srcId="{070DF513-E9C2-4F7C-9312-FF3691561FFB}" destId="{79E8572A-8F3D-4C02-9D33-DB596A6A255C}" srcOrd="3" destOrd="0" presId="urn:microsoft.com/office/officeart/2018/5/layout/IconCircleLabelList"/>
    <dgm:cxn modelId="{8F9514A6-7F38-44CD-833A-2028E6DE9D51}" type="presParOf" srcId="{070DF513-E9C2-4F7C-9312-FF3691561FFB}" destId="{0E4E4689-3B57-4FEE-BABF-35181784B269}" srcOrd="4" destOrd="0" presId="urn:microsoft.com/office/officeart/2018/5/layout/IconCircleLabelList"/>
    <dgm:cxn modelId="{2529310A-BCE7-4EB7-BBDB-9B5FB27D2154}" type="presParOf" srcId="{0E4E4689-3B57-4FEE-BABF-35181784B269}" destId="{61A9DF7A-CA7B-409F-AC71-9A5C66F88527}" srcOrd="0" destOrd="0" presId="urn:microsoft.com/office/officeart/2018/5/layout/IconCircleLabelList"/>
    <dgm:cxn modelId="{74BB388D-97C3-43F5-AD71-2BDE49782754}" type="presParOf" srcId="{0E4E4689-3B57-4FEE-BABF-35181784B269}" destId="{EFAA6487-660A-4C85-BC91-25182F380F3F}" srcOrd="1" destOrd="0" presId="urn:microsoft.com/office/officeart/2018/5/layout/IconCircleLabelList"/>
    <dgm:cxn modelId="{1D520281-0B35-4112-A66B-6B97A25DCA38}" type="presParOf" srcId="{0E4E4689-3B57-4FEE-BABF-35181784B269}" destId="{3BF3F2C1-31D4-49A1-9C1C-B837FB7D0D1B}" srcOrd="2" destOrd="0" presId="urn:microsoft.com/office/officeart/2018/5/layout/IconCircleLabelList"/>
    <dgm:cxn modelId="{85B728FA-E772-4BD2-9360-71EDF065FCC3}" type="presParOf" srcId="{0E4E4689-3B57-4FEE-BABF-35181784B269}" destId="{DB291304-81E1-4395-AEC5-3F11E8C2A42D}" srcOrd="3" destOrd="0" presId="urn:microsoft.com/office/officeart/2018/5/layout/IconCircleLabelList"/>
    <dgm:cxn modelId="{BE1C380B-E784-4A08-B958-31D3378F02B1}" type="presParOf" srcId="{070DF513-E9C2-4F7C-9312-FF3691561FFB}" destId="{243F705F-FB7A-49AB-B5C7-58FB3E9FE954}" srcOrd="5" destOrd="0" presId="urn:microsoft.com/office/officeart/2018/5/layout/IconCircleLabelList"/>
    <dgm:cxn modelId="{227406BE-3E79-454A-8F88-807FB50A2A24}" type="presParOf" srcId="{070DF513-E9C2-4F7C-9312-FF3691561FFB}" destId="{76327C9C-66D9-4F64-8FD9-DD25D04F8B0B}" srcOrd="6" destOrd="0" presId="urn:microsoft.com/office/officeart/2018/5/layout/IconCircleLabelList"/>
    <dgm:cxn modelId="{3B9B0604-F2C4-4426-87A5-2D879B23C03B}" type="presParOf" srcId="{76327C9C-66D9-4F64-8FD9-DD25D04F8B0B}" destId="{67B7DA6D-BF5C-4A86-8B13-DFBED9F58652}" srcOrd="0" destOrd="0" presId="urn:microsoft.com/office/officeart/2018/5/layout/IconCircleLabelList"/>
    <dgm:cxn modelId="{24BA317B-D021-45B5-BA91-F93202704B5E}" type="presParOf" srcId="{76327C9C-66D9-4F64-8FD9-DD25D04F8B0B}" destId="{6F75E41C-A8A2-4CF2-96BB-6B2517D6FCB2}" srcOrd="1" destOrd="0" presId="urn:microsoft.com/office/officeart/2018/5/layout/IconCircleLabelList"/>
    <dgm:cxn modelId="{4AD54EE9-FFA0-4DCE-9719-C6E6C6086A44}" type="presParOf" srcId="{76327C9C-66D9-4F64-8FD9-DD25D04F8B0B}" destId="{A653F408-5964-4BB7-9B2C-CFDA23B26C36}" srcOrd="2" destOrd="0" presId="urn:microsoft.com/office/officeart/2018/5/layout/IconCircleLabelList"/>
    <dgm:cxn modelId="{46CB1BB1-7D89-428E-BB7E-686E8A51582B}" type="presParOf" srcId="{76327C9C-66D9-4F64-8FD9-DD25D04F8B0B}" destId="{6A3B30AC-2193-4464-A0E9-6C069365C990}" srcOrd="3" destOrd="0" presId="urn:microsoft.com/office/officeart/2018/5/layout/IconCircleLabelList"/>
    <dgm:cxn modelId="{6A698B60-1EAA-4D98-8C2F-94435F9F304B}" type="presParOf" srcId="{070DF513-E9C2-4F7C-9312-FF3691561FFB}" destId="{34A41372-459E-48F4-B873-B377C8AB0815}" srcOrd="7" destOrd="0" presId="urn:microsoft.com/office/officeart/2018/5/layout/IconCircleLabelList"/>
    <dgm:cxn modelId="{1A165187-3D52-427E-AD44-87B8F5A775D9}" type="presParOf" srcId="{070DF513-E9C2-4F7C-9312-FF3691561FFB}" destId="{CA2F186A-3D23-475A-89BF-518D878F2714}" srcOrd="8" destOrd="0" presId="urn:microsoft.com/office/officeart/2018/5/layout/IconCircleLabelList"/>
    <dgm:cxn modelId="{31D9B2CD-0FF6-47F9-9737-35A0FE911F6D}" type="presParOf" srcId="{CA2F186A-3D23-475A-89BF-518D878F2714}" destId="{DE367243-C7BD-4646-9236-4CBCFFB05BB7}" srcOrd="0" destOrd="0" presId="urn:microsoft.com/office/officeart/2018/5/layout/IconCircleLabelList"/>
    <dgm:cxn modelId="{3CB1F3E2-BC81-4E3B-8F60-72EDC1EA8CDD}" type="presParOf" srcId="{CA2F186A-3D23-475A-89BF-518D878F2714}" destId="{B191C711-00B6-4BF4-B615-599A4F89A4B5}" srcOrd="1" destOrd="0" presId="urn:microsoft.com/office/officeart/2018/5/layout/IconCircleLabelList"/>
    <dgm:cxn modelId="{8B40D033-4676-464F-9E15-8E8F1FA481C1}" type="presParOf" srcId="{CA2F186A-3D23-475A-89BF-518D878F2714}" destId="{1152D119-3CA6-4ADD-B5BB-34302BDF3169}" srcOrd="2" destOrd="0" presId="urn:microsoft.com/office/officeart/2018/5/layout/IconCircleLabelList"/>
    <dgm:cxn modelId="{7AAF4979-D705-4D4A-B6EA-04D7CC504946}" type="presParOf" srcId="{CA2F186A-3D23-475A-89BF-518D878F2714}" destId="{52F242D0-6699-47A0-B2C9-A71315B2B3D2}" srcOrd="3" destOrd="0" presId="urn:microsoft.com/office/officeart/2018/5/layout/IconCircleLabelList"/>
    <dgm:cxn modelId="{B2391386-89B0-4F6A-9257-8C5E7974E172}" type="presParOf" srcId="{070DF513-E9C2-4F7C-9312-FF3691561FFB}" destId="{696C24DA-C75E-4F2D-A4E4-0EC641757E67}" srcOrd="9" destOrd="0" presId="urn:microsoft.com/office/officeart/2018/5/layout/IconCircleLabelList"/>
    <dgm:cxn modelId="{3D126FCD-E508-4592-8C66-F4D0E08AD22D}" type="presParOf" srcId="{070DF513-E9C2-4F7C-9312-FF3691561FFB}" destId="{436DF315-F7D0-44CA-A4B3-7D956D7B0700}" srcOrd="10" destOrd="0" presId="urn:microsoft.com/office/officeart/2018/5/layout/IconCircleLabelList"/>
    <dgm:cxn modelId="{68209EDC-E10C-43EC-90FE-988699CBB63C}" type="presParOf" srcId="{436DF315-F7D0-44CA-A4B3-7D956D7B0700}" destId="{F2697B81-4C16-4DCB-A695-4EE54C18E8D9}" srcOrd="0" destOrd="0" presId="urn:microsoft.com/office/officeart/2018/5/layout/IconCircleLabelList"/>
    <dgm:cxn modelId="{4B724D05-2CE3-4EAA-A601-54CD7F6C1CB7}" type="presParOf" srcId="{436DF315-F7D0-44CA-A4B3-7D956D7B0700}" destId="{15993E22-8ED7-40F1-9FBB-8A3A93BD6CCB}" srcOrd="1" destOrd="0" presId="urn:microsoft.com/office/officeart/2018/5/layout/IconCircleLabelList"/>
    <dgm:cxn modelId="{BF01CCFD-73F5-4023-BF70-B9C3926814F6}" type="presParOf" srcId="{436DF315-F7D0-44CA-A4B3-7D956D7B0700}" destId="{379A1C17-3715-4376-9CD3-FF98ADD42978}" srcOrd="2" destOrd="0" presId="urn:microsoft.com/office/officeart/2018/5/layout/IconCircleLabelList"/>
    <dgm:cxn modelId="{98240DCF-A50D-4CF3-BFBB-99FA44CF2FB3}" type="presParOf" srcId="{436DF315-F7D0-44CA-A4B3-7D956D7B0700}" destId="{DC098B0F-C9D9-4EA7-B784-413913B0E58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F2D932-9682-4E7C-96C3-9E296BBE147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68C7831-4794-43C6-930D-416423B3A9FE}">
      <dgm:prSet/>
      <dgm:spPr/>
      <dgm:t>
        <a:bodyPr/>
        <a:lstStyle/>
        <a:p>
          <a:r>
            <a:rPr lang="en-US"/>
            <a:t>The diagram illustrates the modules required for a ride-hailing application:</a:t>
          </a:r>
        </a:p>
      </dgm:t>
    </dgm:pt>
    <dgm:pt modelId="{74E1E4BC-C740-466E-83A2-BDD013E856CD}" type="parTrans" cxnId="{F4565BF4-EA41-40BA-AFD7-DECBE2C70455}">
      <dgm:prSet/>
      <dgm:spPr/>
      <dgm:t>
        <a:bodyPr/>
        <a:lstStyle/>
        <a:p>
          <a:endParaRPr lang="en-US"/>
        </a:p>
      </dgm:t>
    </dgm:pt>
    <dgm:pt modelId="{951EF4D2-68CE-4AEB-9901-7F3A4673C622}" type="sibTrans" cxnId="{F4565BF4-EA41-40BA-AFD7-DECBE2C70455}">
      <dgm:prSet/>
      <dgm:spPr/>
      <dgm:t>
        <a:bodyPr/>
        <a:lstStyle/>
        <a:p>
          <a:endParaRPr lang="en-US"/>
        </a:p>
      </dgm:t>
    </dgm:pt>
    <dgm:pt modelId="{B6E30144-28F6-446E-A8E1-9A078D7F6662}">
      <dgm:prSet/>
      <dgm:spPr/>
      <dgm:t>
        <a:bodyPr/>
        <a:lstStyle/>
        <a:p>
          <a:r>
            <a:rPr lang="en-US"/>
            <a:t>Module A: User Authentication </a:t>
          </a:r>
        </a:p>
      </dgm:t>
    </dgm:pt>
    <dgm:pt modelId="{0CD1516F-8C00-4841-B92B-48079871123C}" type="parTrans" cxnId="{77A4D5FD-3D9E-4EDF-85F1-BB350B67A0CB}">
      <dgm:prSet/>
      <dgm:spPr/>
      <dgm:t>
        <a:bodyPr/>
        <a:lstStyle/>
        <a:p>
          <a:endParaRPr lang="en-US"/>
        </a:p>
      </dgm:t>
    </dgm:pt>
    <dgm:pt modelId="{6E9B5A84-A8CB-45FD-BFAB-50C51E794E10}" type="sibTrans" cxnId="{77A4D5FD-3D9E-4EDF-85F1-BB350B67A0CB}">
      <dgm:prSet/>
      <dgm:spPr/>
      <dgm:t>
        <a:bodyPr/>
        <a:lstStyle/>
        <a:p>
          <a:endParaRPr lang="en-US"/>
        </a:p>
      </dgm:t>
    </dgm:pt>
    <dgm:pt modelId="{38D0501A-D346-4DAB-8DE3-B276D980DBB0}">
      <dgm:prSet/>
      <dgm:spPr/>
      <dgm:t>
        <a:bodyPr/>
        <a:lstStyle/>
        <a:p>
          <a:r>
            <a:rPr lang="en-US"/>
            <a:t>Module B: Ride Booking </a:t>
          </a:r>
        </a:p>
      </dgm:t>
    </dgm:pt>
    <dgm:pt modelId="{A25B260D-D946-4721-9B60-2E2D35E5686E}" type="parTrans" cxnId="{01CA473F-659E-4E2D-B8EA-94F71CABF6D4}">
      <dgm:prSet/>
      <dgm:spPr/>
      <dgm:t>
        <a:bodyPr/>
        <a:lstStyle/>
        <a:p>
          <a:endParaRPr lang="en-US"/>
        </a:p>
      </dgm:t>
    </dgm:pt>
    <dgm:pt modelId="{6486D302-32FB-4122-AFE1-283C309DD0E7}" type="sibTrans" cxnId="{01CA473F-659E-4E2D-B8EA-94F71CABF6D4}">
      <dgm:prSet/>
      <dgm:spPr/>
      <dgm:t>
        <a:bodyPr/>
        <a:lstStyle/>
        <a:p>
          <a:endParaRPr lang="en-US"/>
        </a:p>
      </dgm:t>
    </dgm:pt>
    <dgm:pt modelId="{BCAF86C0-84F0-454E-800C-76F9902BD431}">
      <dgm:prSet/>
      <dgm:spPr/>
      <dgm:t>
        <a:bodyPr/>
        <a:lstStyle/>
        <a:p>
          <a:r>
            <a:rPr lang="en-US"/>
            <a:t>Stub DI: Driver Information  </a:t>
          </a:r>
        </a:p>
      </dgm:t>
    </dgm:pt>
    <dgm:pt modelId="{0287F9D7-99D3-4E52-913B-B59431C74D95}" type="parTrans" cxnId="{0A04B9B9-BFD1-49C2-AE12-C28A2B8E8482}">
      <dgm:prSet/>
      <dgm:spPr/>
      <dgm:t>
        <a:bodyPr/>
        <a:lstStyle/>
        <a:p>
          <a:endParaRPr lang="en-US"/>
        </a:p>
      </dgm:t>
    </dgm:pt>
    <dgm:pt modelId="{DDB1BB33-6772-44DE-96D3-FBF6649335CC}" type="sibTrans" cxnId="{0A04B9B9-BFD1-49C2-AE12-C28A2B8E8482}">
      <dgm:prSet/>
      <dgm:spPr/>
      <dgm:t>
        <a:bodyPr/>
        <a:lstStyle/>
        <a:p>
          <a:endParaRPr lang="en-US"/>
        </a:p>
      </dgm:t>
    </dgm:pt>
    <dgm:pt modelId="{F1DE1CC5-CB19-4124-90CD-EDC2DDA58149}">
      <dgm:prSet/>
      <dgm:spPr/>
      <dgm:t>
        <a:bodyPr/>
        <a:lstStyle/>
        <a:p>
          <a:r>
            <a:rPr lang="en-US"/>
            <a:t>Module P: Payment Processing </a:t>
          </a:r>
        </a:p>
      </dgm:t>
    </dgm:pt>
    <dgm:pt modelId="{B540BDB6-34AF-4340-9E73-FAF2CF871B47}" type="parTrans" cxnId="{09C803B8-F104-4571-987E-9456AE948030}">
      <dgm:prSet/>
      <dgm:spPr/>
      <dgm:t>
        <a:bodyPr/>
        <a:lstStyle/>
        <a:p>
          <a:endParaRPr lang="en-US"/>
        </a:p>
      </dgm:t>
    </dgm:pt>
    <dgm:pt modelId="{03C68E4F-62EA-4943-B44A-D6B333EBF9B8}" type="sibTrans" cxnId="{09C803B8-F104-4571-987E-9456AE948030}">
      <dgm:prSet/>
      <dgm:spPr/>
      <dgm:t>
        <a:bodyPr/>
        <a:lstStyle/>
        <a:p>
          <a:endParaRPr lang="en-US"/>
        </a:p>
      </dgm:t>
    </dgm:pt>
    <dgm:pt modelId="{750AF2EA-96C6-4DE9-941F-E912A06554FA}">
      <dgm:prSet/>
      <dgm:spPr/>
      <dgm:t>
        <a:bodyPr/>
        <a:lstStyle/>
        <a:p>
          <a:r>
            <a:rPr lang="en-US"/>
            <a:t>Module PC: Payment-by-cash/ PC </a:t>
          </a:r>
        </a:p>
      </dgm:t>
    </dgm:pt>
    <dgm:pt modelId="{29886335-D6B8-42B2-9B77-B6397AD66086}" type="parTrans" cxnId="{F1678581-3238-44E2-936E-A011D56518BD}">
      <dgm:prSet/>
      <dgm:spPr/>
      <dgm:t>
        <a:bodyPr/>
        <a:lstStyle/>
        <a:p>
          <a:endParaRPr lang="en-US"/>
        </a:p>
      </dgm:t>
    </dgm:pt>
    <dgm:pt modelId="{9FFF7E5E-1B60-47CC-9265-437924889A47}" type="sibTrans" cxnId="{F1678581-3238-44E2-936E-A011D56518BD}">
      <dgm:prSet/>
      <dgm:spPr/>
      <dgm:t>
        <a:bodyPr/>
        <a:lstStyle/>
        <a:p>
          <a:endParaRPr lang="en-US"/>
        </a:p>
      </dgm:t>
    </dgm:pt>
    <dgm:pt modelId="{B465C83B-75B0-4282-82BD-24F20A4F3CF4}">
      <dgm:prSet/>
      <dgm:spPr/>
      <dgm:t>
        <a:bodyPr/>
        <a:lstStyle/>
        <a:p>
          <a:r>
            <a:rPr lang="en-US"/>
            <a:t>Stub DP: Debit Card/Credit Card Payment aka DP (Yet to be developed) </a:t>
          </a:r>
        </a:p>
      </dgm:t>
    </dgm:pt>
    <dgm:pt modelId="{3E09C951-6044-4B59-822B-21239113D8C0}" type="parTrans" cxnId="{AFC19192-F650-403D-B939-A84121CC9803}">
      <dgm:prSet/>
      <dgm:spPr/>
      <dgm:t>
        <a:bodyPr/>
        <a:lstStyle/>
        <a:p>
          <a:endParaRPr lang="en-US"/>
        </a:p>
      </dgm:t>
    </dgm:pt>
    <dgm:pt modelId="{BFC027BB-EF73-4893-873A-D4E3227591D2}" type="sibTrans" cxnId="{AFC19192-F650-403D-B939-A84121CC9803}">
      <dgm:prSet/>
      <dgm:spPr/>
      <dgm:t>
        <a:bodyPr/>
        <a:lstStyle/>
        <a:p>
          <a:endParaRPr lang="en-US"/>
        </a:p>
      </dgm:t>
    </dgm:pt>
    <dgm:pt modelId="{14B1F4E4-200E-43DC-84C5-35C088B3DA89}">
      <dgm:prSet/>
      <dgm:spPr/>
      <dgm:t>
        <a:bodyPr/>
        <a:lstStyle/>
        <a:p>
          <a:r>
            <a:rPr lang="en-US"/>
            <a:t>Stub EP: E-Payment/ EP (Yet to be developed) </a:t>
          </a:r>
        </a:p>
      </dgm:t>
    </dgm:pt>
    <dgm:pt modelId="{94E54632-E3E3-4269-8729-0C1AF07097F2}" type="parTrans" cxnId="{4EE6D49F-F715-404A-AF1B-1C021B388171}">
      <dgm:prSet/>
      <dgm:spPr/>
      <dgm:t>
        <a:bodyPr/>
        <a:lstStyle/>
        <a:p>
          <a:endParaRPr lang="en-US"/>
        </a:p>
      </dgm:t>
    </dgm:pt>
    <dgm:pt modelId="{0CF4A6F9-5623-4B34-A550-88A929B04D9C}" type="sibTrans" cxnId="{4EE6D49F-F715-404A-AF1B-1C021B388171}">
      <dgm:prSet/>
      <dgm:spPr/>
      <dgm:t>
        <a:bodyPr/>
        <a:lstStyle/>
        <a:p>
          <a:endParaRPr lang="en-US"/>
        </a:p>
      </dgm:t>
    </dgm:pt>
    <dgm:pt modelId="{135184A6-E785-49BA-BCC1-37E3FCE9D61E}">
      <dgm:prSet/>
      <dgm:spPr/>
      <dgm:t>
        <a:bodyPr/>
        <a:lstStyle/>
        <a:p>
          <a:r>
            <a:rPr lang="en-US"/>
            <a:t>Module T: Ride Tracking</a:t>
          </a:r>
        </a:p>
      </dgm:t>
    </dgm:pt>
    <dgm:pt modelId="{79BE4FC5-14D5-41D7-A609-4690B2E4263D}" type="parTrans" cxnId="{0DBD9AC6-620E-42F2-9017-553F7D2BB31E}">
      <dgm:prSet/>
      <dgm:spPr/>
      <dgm:t>
        <a:bodyPr/>
        <a:lstStyle/>
        <a:p>
          <a:endParaRPr lang="en-US"/>
        </a:p>
      </dgm:t>
    </dgm:pt>
    <dgm:pt modelId="{E1378D55-5D12-4F6D-8BB6-7EC817684DB0}" type="sibTrans" cxnId="{0DBD9AC6-620E-42F2-9017-553F7D2BB31E}">
      <dgm:prSet/>
      <dgm:spPr/>
      <dgm:t>
        <a:bodyPr/>
        <a:lstStyle/>
        <a:p>
          <a:endParaRPr lang="en-US"/>
        </a:p>
      </dgm:t>
    </dgm:pt>
    <dgm:pt modelId="{D7B2ECB2-41DE-4C9C-B44A-3D84BFE14151}" type="pres">
      <dgm:prSet presAssocID="{81F2D932-9682-4E7C-96C3-9E296BBE147F}" presName="linear" presStyleCnt="0">
        <dgm:presLayoutVars>
          <dgm:animLvl val="lvl"/>
          <dgm:resizeHandles val="exact"/>
        </dgm:presLayoutVars>
      </dgm:prSet>
      <dgm:spPr/>
    </dgm:pt>
    <dgm:pt modelId="{491C36F6-6E37-46F0-8420-011DC83632D1}" type="pres">
      <dgm:prSet presAssocID="{368C7831-4794-43C6-930D-416423B3A9FE}" presName="parentText" presStyleLbl="node1" presStyleIdx="0" presStyleCnt="1">
        <dgm:presLayoutVars>
          <dgm:chMax val="0"/>
          <dgm:bulletEnabled val="1"/>
        </dgm:presLayoutVars>
      </dgm:prSet>
      <dgm:spPr/>
    </dgm:pt>
    <dgm:pt modelId="{CF0E39B5-20E9-47AC-B7B2-7A2D70B2FC53}" type="pres">
      <dgm:prSet presAssocID="{368C7831-4794-43C6-930D-416423B3A9FE}" presName="childText" presStyleLbl="revTx" presStyleIdx="0" presStyleCnt="1">
        <dgm:presLayoutVars>
          <dgm:bulletEnabled val="1"/>
        </dgm:presLayoutVars>
      </dgm:prSet>
      <dgm:spPr/>
    </dgm:pt>
  </dgm:ptLst>
  <dgm:cxnLst>
    <dgm:cxn modelId="{71BCE739-AAC7-499A-B936-EB84CA81FEAF}" type="presOf" srcId="{135184A6-E785-49BA-BCC1-37E3FCE9D61E}" destId="{CF0E39B5-20E9-47AC-B7B2-7A2D70B2FC53}" srcOrd="0" destOrd="7" presId="urn:microsoft.com/office/officeart/2005/8/layout/vList2"/>
    <dgm:cxn modelId="{01CA473F-659E-4E2D-B8EA-94F71CABF6D4}" srcId="{368C7831-4794-43C6-930D-416423B3A9FE}" destId="{38D0501A-D346-4DAB-8DE3-B276D980DBB0}" srcOrd="1" destOrd="0" parTransId="{A25B260D-D946-4721-9B60-2E2D35E5686E}" sibTransId="{6486D302-32FB-4122-AFE1-283C309DD0E7}"/>
    <dgm:cxn modelId="{B228885E-1B91-4009-B349-7EE0096C9735}" type="presOf" srcId="{14B1F4E4-200E-43DC-84C5-35C088B3DA89}" destId="{CF0E39B5-20E9-47AC-B7B2-7A2D70B2FC53}" srcOrd="0" destOrd="6" presId="urn:microsoft.com/office/officeart/2005/8/layout/vList2"/>
    <dgm:cxn modelId="{90779860-4AF4-4B4C-A490-628A396538C9}" type="presOf" srcId="{BCAF86C0-84F0-454E-800C-76F9902BD431}" destId="{CF0E39B5-20E9-47AC-B7B2-7A2D70B2FC53}" srcOrd="0" destOrd="2" presId="urn:microsoft.com/office/officeart/2005/8/layout/vList2"/>
    <dgm:cxn modelId="{52AE494E-DF26-458C-B091-75AEA262F8FB}" type="presOf" srcId="{B465C83B-75B0-4282-82BD-24F20A4F3CF4}" destId="{CF0E39B5-20E9-47AC-B7B2-7A2D70B2FC53}" srcOrd="0" destOrd="5" presId="urn:microsoft.com/office/officeart/2005/8/layout/vList2"/>
    <dgm:cxn modelId="{AA2DBB78-3854-4CCE-99DD-D70B2A3644C9}" type="presOf" srcId="{F1DE1CC5-CB19-4124-90CD-EDC2DDA58149}" destId="{CF0E39B5-20E9-47AC-B7B2-7A2D70B2FC53}" srcOrd="0" destOrd="3" presId="urn:microsoft.com/office/officeart/2005/8/layout/vList2"/>
    <dgm:cxn modelId="{F1678581-3238-44E2-936E-A011D56518BD}" srcId="{368C7831-4794-43C6-930D-416423B3A9FE}" destId="{750AF2EA-96C6-4DE9-941F-E912A06554FA}" srcOrd="4" destOrd="0" parTransId="{29886335-D6B8-42B2-9B77-B6397AD66086}" sibTransId="{9FFF7E5E-1B60-47CC-9265-437924889A47}"/>
    <dgm:cxn modelId="{E5D54083-3E09-49B2-8C80-941C8FE37B30}" type="presOf" srcId="{B6E30144-28F6-446E-A8E1-9A078D7F6662}" destId="{CF0E39B5-20E9-47AC-B7B2-7A2D70B2FC53}" srcOrd="0" destOrd="0" presId="urn:microsoft.com/office/officeart/2005/8/layout/vList2"/>
    <dgm:cxn modelId="{9ADFA58B-0B3B-498A-8E5C-16F13E54131A}" type="presOf" srcId="{368C7831-4794-43C6-930D-416423B3A9FE}" destId="{491C36F6-6E37-46F0-8420-011DC83632D1}" srcOrd="0" destOrd="0" presId="urn:microsoft.com/office/officeart/2005/8/layout/vList2"/>
    <dgm:cxn modelId="{AFC19192-F650-403D-B939-A84121CC9803}" srcId="{368C7831-4794-43C6-930D-416423B3A9FE}" destId="{B465C83B-75B0-4282-82BD-24F20A4F3CF4}" srcOrd="5" destOrd="0" parTransId="{3E09C951-6044-4B59-822B-21239113D8C0}" sibTransId="{BFC027BB-EF73-4893-873A-D4E3227591D2}"/>
    <dgm:cxn modelId="{4EE6D49F-F715-404A-AF1B-1C021B388171}" srcId="{368C7831-4794-43C6-930D-416423B3A9FE}" destId="{14B1F4E4-200E-43DC-84C5-35C088B3DA89}" srcOrd="6" destOrd="0" parTransId="{94E54632-E3E3-4269-8729-0C1AF07097F2}" sibTransId="{0CF4A6F9-5623-4B34-A550-88A929B04D9C}"/>
    <dgm:cxn modelId="{98DCF5AD-BDC5-420C-8A39-38A1CCF2AC93}" type="presOf" srcId="{750AF2EA-96C6-4DE9-941F-E912A06554FA}" destId="{CF0E39B5-20E9-47AC-B7B2-7A2D70B2FC53}" srcOrd="0" destOrd="4" presId="urn:microsoft.com/office/officeart/2005/8/layout/vList2"/>
    <dgm:cxn modelId="{09C803B8-F104-4571-987E-9456AE948030}" srcId="{368C7831-4794-43C6-930D-416423B3A9FE}" destId="{F1DE1CC5-CB19-4124-90CD-EDC2DDA58149}" srcOrd="3" destOrd="0" parTransId="{B540BDB6-34AF-4340-9E73-FAF2CF871B47}" sibTransId="{03C68E4F-62EA-4943-B44A-D6B333EBF9B8}"/>
    <dgm:cxn modelId="{0A04B9B9-BFD1-49C2-AE12-C28A2B8E8482}" srcId="{368C7831-4794-43C6-930D-416423B3A9FE}" destId="{BCAF86C0-84F0-454E-800C-76F9902BD431}" srcOrd="2" destOrd="0" parTransId="{0287F9D7-99D3-4E52-913B-B59431C74D95}" sibTransId="{DDB1BB33-6772-44DE-96D3-FBF6649335CC}"/>
    <dgm:cxn modelId="{A5562DC0-53B5-4270-AE40-A6E11D0A20E8}" type="presOf" srcId="{81F2D932-9682-4E7C-96C3-9E296BBE147F}" destId="{D7B2ECB2-41DE-4C9C-B44A-3D84BFE14151}" srcOrd="0" destOrd="0" presId="urn:microsoft.com/office/officeart/2005/8/layout/vList2"/>
    <dgm:cxn modelId="{0DBD9AC6-620E-42F2-9017-553F7D2BB31E}" srcId="{368C7831-4794-43C6-930D-416423B3A9FE}" destId="{135184A6-E785-49BA-BCC1-37E3FCE9D61E}" srcOrd="7" destOrd="0" parTransId="{79BE4FC5-14D5-41D7-A609-4690B2E4263D}" sibTransId="{E1378D55-5D12-4F6D-8BB6-7EC817684DB0}"/>
    <dgm:cxn modelId="{066523F2-C6EC-4604-8151-81F238B81B12}" type="presOf" srcId="{38D0501A-D346-4DAB-8DE3-B276D980DBB0}" destId="{CF0E39B5-20E9-47AC-B7B2-7A2D70B2FC53}" srcOrd="0" destOrd="1" presId="urn:microsoft.com/office/officeart/2005/8/layout/vList2"/>
    <dgm:cxn modelId="{F4565BF4-EA41-40BA-AFD7-DECBE2C70455}" srcId="{81F2D932-9682-4E7C-96C3-9E296BBE147F}" destId="{368C7831-4794-43C6-930D-416423B3A9FE}" srcOrd="0" destOrd="0" parTransId="{74E1E4BC-C740-466E-83A2-BDD013E856CD}" sibTransId="{951EF4D2-68CE-4AEB-9901-7F3A4673C622}"/>
    <dgm:cxn modelId="{77A4D5FD-3D9E-4EDF-85F1-BB350B67A0CB}" srcId="{368C7831-4794-43C6-930D-416423B3A9FE}" destId="{B6E30144-28F6-446E-A8E1-9A078D7F6662}" srcOrd="0" destOrd="0" parTransId="{0CD1516F-8C00-4841-B92B-48079871123C}" sibTransId="{6E9B5A84-A8CB-45FD-BFAB-50C51E794E10}"/>
    <dgm:cxn modelId="{D5EED50F-C5CA-4D78-AE1C-A162177D021F}" type="presParOf" srcId="{D7B2ECB2-41DE-4C9C-B44A-3D84BFE14151}" destId="{491C36F6-6E37-46F0-8420-011DC83632D1}" srcOrd="0" destOrd="0" presId="urn:microsoft.com/office/officeart/2005/8/layout/vList2"/>
    <dgm:cxn modelId="{3A68C38B-F749-4EA6-86A8-EB4AC9D05CD8}" type="presParOf" srcId="{D7B2ECB2-41DE-4C9C-B44A-3D84BFE14151}" destId="{CF0E39B5-20E9-47AC-B7B2-7A2D70B2FC5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82F3C8D-9C37-4CCC-9755-E56DF978F9E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EFC2FD-2E29-44AC-8CCA-7CD3AEEF453F}">
      <dgm:prSet custT="1"/>
      <dgm:spPr/>
      <dgm:t>
        <a:bodyPr/>
        <a:lstStyle/>
        <a:p>
          <a:r>
            <a:rPr lang="en-US" sz="1800" dirty="0"/>
            <a:t>Complexity is primarily found in lower-level modules</a:t>
          </a:r>
        </a:p>
      </dgm:t>
    </dgm:pt>
    <dgm:pt modelId="{3BE85411-9189-4D4C-A040-35A51F172E5A}" type="parTrans" cxnId="{40F65F42-770D-4AA4-812D-930D96D432BE}">
      <dgm:prSet/>
      <dgm:spPr/>
      <dgm:t>
        <a:bodyPr/>
        <a:lstStyle/>
        <a:p>
          <a:endParaRPr lang="en-US"/>
        </a:p>
      </dgm:t>
    </dgm:pt>
    <dgm:pt modelId="{A8039335-AF05-4215-9714-F4F369ED86C1}" type="sibTrans" cxnId="{40F65F42-770D-4AA4-812D-930D96D432BE}">
      <dgm:prSet/>
      <dgm:spPr/>
      <dgm:t>
        <a:bodyPr/>
        <a:lstStyle/>
        <a:p>
          <a:endParaRPr lang="en-US"/>
        </a:p>
      </dgm:t>
    </dgm:pt>
    <dgm:pt modelId="{9F5BC88A-F186-4D4F-A1F5-0D4BD9BE519B}">
      <dgm:prSet custT="1"/>
      <dgm:spPr/>
      <dgm:t>
        <a:bodyPr/>
        <a:lstStyle/>
        <a:p>
          <a:r>
            <a:rPr lang="en-US" sz="1800" dirty="0"/>
            <a:t>The team follows incremental development (which involves developing lower-level components first before moving to higher-level modules)</a:t>
          </a:r>
        </a:p>
      </dgm:t>
    </dgm:pt>
    <dgm:pt modelId="{CF2F7DC1-147E-4806-A0E7-F0E97A7F57EF}" type="parTrans" cxnId="{8F9B37ED-FBC7-4ED7-AED2-406FFF571FD5}">
      <dgm:prSet/>
      <dgm:spPr/>
      <dgm:t>
        <a:bodyPr/>
        <a:lstStyle/>
        <a:p>
          <a:endParaRPr lang="en-US"/>
        </a:p>
      </dgm:t>
    </dgm:pt>
    <dgm:pt modelId="{34FEA650-6561-40C1-9599-6F0370666AC3}" type="sibTrans" cxnId="{8F9B37ED-FBC7-4ED7-AED2-406FFF571FD5}">
      <dgm:prSet/>
      <dgm:spPr/>
      <dgm:t>
        <a:bodyPr/>
        <a:lstStyle/>
        <a:p>
          <a:endParaRPr lang="en-US"/>
        </a:p>
      </dgm:t>
    </dgm:pt>
    <dgm:pt modelId="{7B04A15A-5D76-4995-926D-A798EF3901FA}">
      <dgm:prSet custT="1"/>
      <dgm:spPr/>
      <dgm:t>
        <a:bodyPr/>
        <a:lstStyle/>
        <a:p>
          <a:r>
            <a:rPr lang="en-US" sz="1800" dirty="0"/>
            <a:t>Defect localization is a crucial aspect of the project since the granularity of the bottom-up approach provides more exact bug isolation</a:t>
          </a:r>
        </a:p>
      </dgm:t>
    </dgm:pt>
    <dgm:pt modelId="{37BB92FE-D162-40DF-85FC-B7FFC0A35820}" type="parTrans" cxnId="{CEF1B62D-6C5E-4461-8D68-9DF44BEDEE41}">
      <dgm:prSet/>
      <dgm:spPr/>
      <dgm:t>
        <a:bodyPr/>
        <a:lstStyle/>
        <a:p>
          <a:endParaRPr lang="en-US"/>
        </a:p>
      </dgm:t>
    </dgm:pt>
    <dgm:pt modelId="{BBC7B2E6-6586-4BF0-AB3A-A50FB2143AD1}" type="sibTrans" cxnId="{CEF1B62D-6C5E-4461-8D68-9DF44BEDEE41}">
      <dgm:prSet/>
      <dgm:spPr/>
      <dgm:t>
        <a:bodyPr/>
        <a:lstStyle/>
        <a:p>
          <a:endParaRPr lang="en-US"/>
        </a:p>
      </dgm:t>
    </dgm:pt>
    <dgm:pt modelId="{401F26E0-550A-433F-BDF5-89E8FD9D7799}">
      <dgm:prSet custT="1"/>
      <dgm:spPr/>
      <dgm:t>
        <a:bodyPr/>
        <a:lstStyle/>
        <a:p>
          <a:r>
            <a:rPr lang="en-US" sz="1800" dirty="0"/>
            <a:t>Higher-level modules are still under development or likely to change frequently</a:t>
          </a:r>
        </a:p>
      </dgm:t>
    </dgm:pt>
    <dgm:pt modelId="{68065F1F-7939-41B3-A616-DC6F78D82425}" type="parTrans" cxnId="{D0C04B5D-E7BF-40DC-859B-EFD5DB3B2629}">
      <dgm:prSet/>
      <dgm:spPr/>
      <dgm:t>
        <a:bodyPr/>
        <a:lstStyle/>
        <a:p>
          <a:endParaRPr lang="en-US"/>
        </a:p>
      </dgm:t>
    </dgm:pt>
    <dgm:pt modelId="{FEAED174-53A8-49E7-BDAC-FB09D38357D9}" type="sibTrans" cxnId="{D0C04B5D-E7BF-40DC-859B-EFD5DB3B2629}">
      <dgm:prSet/>
      <dgm:spPr/>
      <dgm:t>
        <a:bodyPr/>
        <a:lstStyle/>
        <a:p>
          <a:endParaRPr lang="en-US"/>
        </a:p>
      </dgm:t>
    </dgm:pt>
    <dgm:pt modelId="{AF772172-37F0-42E8-A638-1E803EF1118F}" type="pres">
      <dgm:prSet presAssocID="{482F3C8D-9C37-4CCC-9755-E56DF978F9EC}" presName="root" presStyleCnt="0">
        <dgm:presLayoutVars>
          <dgm:dir/>
          <dgm:resizeHandles val="exact"/>
        </dgm:presLayoutVars>
      </dgm:prSet>
      <dgm:spPr/>
    </dgm:pt>
    <dgm:pt modelId="{73A57A73-293A-4472-AD2D-C360B9078B42}" type="pres">
      <dgm:prSet presAssocID="{482F3C8D-9C37-4CCC-9755-E56DF978F9EC}" presName="container" presStyleCnt="0">
        <dgm:presLayoutVars>
          <dgm:dir/>
          <dgm:resizeHandles val="exact"/>
        </dgm:presLayoutVars>
      </dgm:prSet>
      <dgm:spPr/>
    </dgm:pt>
    <dgm:pt modelId="{49429F5A-680E-4B34-824A-B7F8C98D1542}" type="pres">
      <dgm:prSet presAssocID="{62EFC2FD-2E29-44AC-8CCA-7CD3AEEF453F}" presName="compNode" presStyleCnt="0"/>
      <dgm:spPr/>
    </dgm:pt>
    <dgm:pt modelId="{E617719B-6B30-4E4F-8245-F2FA0E3B8F21}" type="pres">
      <dgm:prSet presAssocID="{62EFC2FD-2E29-44AC-8CCA-7CD3AEEF453F}" presName="iconBgRect" presStyleLbl="bgShp" presStyleIdx="0" presStyleCnt="4"/>
      <dgm:spPr/>
    </dgm:pt>
    <dgm:pt modelId="{29C3117F-BBF9-4B4A-B687-AD462BD9A829}" type="pres">
      <dgm:prSet presAssocID="{62EFC2FD-2E29-44AC-8CCA-7CD3AEEF45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F354D2F7-798D-4D00-8E06-26021A7FDB48}" type="pres">
      <dgm:prSet presAssocID="{62EFC2FD-2E29-44AC-8CCA-7CD3AEEF453F}" presName="spaceRect" presStyleCnt="0"/>
      <dgm:spPr/>
    </dgm:pt>
    <dgm:pt modelId="{D9F33BD9-18D7-4E0A-B7C8-F907FB2716F5}" type="pres">
      <dgm:prSet presAssocID="{62EFC2FD-2E29-44AC-8CCA-7CD3AEEF453F}" presName="textRect" presStyleLbl="revTx" presStyleIdx="0" presStyleCnt="4">
        <dgm:presLayoutVars>
          <dgm:chMax val="1"/>
          <dgm:chPref val="1"/>
        </dgm:presLayoutVars>
      </dgm:prSet>
      <dgm:spPr/>
    </dgm:pt>
    <dgm:pt modelId="{65B0B19E-7148-4C33-AC7B-A3506EF967E7}" type="pres">
      <dgm:prSet presAssocID="{A8039335-AF05-4215-9714-F4F369ED86C1}" presName="sibTrans" presStyleLbl="sibTrans2D1" presStyleIdx="0" presStyleCnt="0"/>
      <dgm:spPr/>
    </dgm:pt>
    <dgm:pt modelId="{27D01FD2-37C8-4D3C-BB4D-8B8B3AFCA4A8}" type="pres">
      <dgm:prSet presAssocID="{9F5BC88A-F186-4D4F-A1F5-0D4BD9BE519B}" presName="compNode" presStyleCnt="0"/>
      <dgm:spPr/>
    </dgm:pt>
    <dgm:pt modelId="{9B0EDDF2-8395-44C3-B4B5-2CDC4680DF46}" type="pres">
      <dgm:prSet presAssocID="{9F5BC88A-F186-4D4F-A1F5-0D4BD9BE519B}" presName="iconBgRect" presStyleLbl="bgShp" presStyleIdx="1" presStyleCnt="4"/>
      <dgm:spPr/>
    </dgm:pt>
    <dgm:pt modelId="{00817CEF-6574-4428-ACEA-421CA0F4A7DD}" type="pres">
      <dgm:prSet presAssocID="{9F5BC88A-F186-4D4F-A1F5-0D4BD9BE51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6CD4170-1E4A-43F1-830C-442FDCED4E6C}" type="pres">
      <dgm:prSet presAssocID="{9F5BC88A-F186-4D4F-A1F5-0D4BD9BE519B}" presName="spaceRect" presStyleCnt="0"/>
      <dgm:spPr/>
    </dgm:pt>
    <dgm:pt modelId="{728C43E3-DF4E-4135-8A7B-6BC9BF071422}" type="pres">
      <dgm:prSet presAssocID="{9F5BC88A-F186-4D4F-A1F5-0D4BD9BE519B}" presName="textRect" presStyleLbl="revTx" presStyleIdx="1" presStyleCnt="4">
        <dgm:presLayoutVars>
          <dgm:chMax val="1"/>
          <dgm:chPref val="1"/>
        </dgm:presLayoutVars>
      </dgm:prSet>
      <dgm:spPr/>
    </dgm:pt>
    <dgm:pt modelId="{19D90D85-804C-43B6-A97A-7299E7FCC948}" type="pres">
      <dgm:prSet presAssocID="{34FEA650-6561-40C1-9599-6F0370666AC3}" presName="sibTrans" presStyleLbl="sibTrans2D1" presStyleIdx="0" presStyleCnt="0"/>
      <dgm:spPr/>
    </dgm:pt>
    <dgm:pt modelId="{106DC0A8-E101-4DB4-B184-24D1CBD570FD}" type="pres">
      <dgm:prSet presAssocID="{7B04A15A-5D76-4995-926D-A798EF3901FA}" presName="compNode" presStyleCnt="0"/>
      <dgm:spPr/>
    </dgm:pt>
    <dgm:pt modelId="{C47AF4A8-CE05-4DA7-B61A-369E08AB7230}" type="pres">
      <dgm:prSet presAssocID="{7B04A15A-5D76-4995-926D-A798EF3901FA}" presName="iconBgRect" presStyleLbl="bgShp" presStyleIdx="2" presStyleCnt="4"/>
      <dgm:spPr/>
    </dgm:pt>
    <dgm:pt modelId="{AFA804E7-734C-4BB3-A6D8-3F78B502FF13}" type="pres">
      <dgm:prSet presAssocID="{7B04A15A-5D76-4995-926D-A798EF3901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2D396204-450A-4EA9-B359-6D50A724073D}" type="pres">
      <dgm:prSet presAssocID="{7B04A15A-5D76-4995-926D-A798EF3901FA}" presName="spaceRect" presStyleCnt="0"/>
      <dgm:spPr/>
    </dgm:pt>
    <dgm:pt modelId="{B2A3725C-038A-481B-AE08-706FF8D074B9}" type="pres">
      <dgm:prSet presAssocID="{7B04A15A-5D76-4995-926D-A798EF3901FA}" presName="textRect" presStyleLbl="revTx" presStyleIdx="2" presStyleCnt="4">
        <dgm:presLayoutVars>
          <dgm:chMax val="1"/>
          <dgm:chPref val="1"/>
        </dgm:presLayoutVars>
      </dgm:prSet>
      <dgm:spPr/>
    </dgm:pt>
    <dgm:pt modelId="{419E8E6F-40B4-408D-BD20-60B3FBE0A4EE}" type="pres">
      <dgm:prSet presAssocID="{BBC7B2E6-6586-4BF0-AB3A-A50FB2143AD1}" presName="sibTrans" presStyleLbl="sibTrans2D1" presStyleIdx="0" presStyleCnt="0"/>
      <dgm:spPr/>
    </dgm:pt>
    <dgm:pt modelId="{884717CA-3A96-466B-81B1-41170D5FBB49}" type="pres">
      <dgm:prSet presAssocID="{401F26E0-550A-433F-BDF5-89E8FD9D7799}" presName="compNode" presStyleCnt="0"/>
      <dgm:spPr/>
    </dgm:pt>
    <dgm:pt modelId="{5A88035C-81A9-4FA9-A730-42971DF87DA9}" type="pres">
      <dgm:prSet presAssocID="{401F26E0-550A-433F-BDF5-89E8FD9D7799}" presName="iconBgRect" presStyleLbl="bgShp" presStyleIdx="3" presStyleCnt="4"/>
      <dgm:spPr/>
    </dgm:pt>
    <dgm:pt modelId="{6D66DC88-B280-4E32-9EF8-E81D53E87FB9}" type="pres">
      <dgm:prSet presAssocID="{401F26E0-550A-433F-BDF5-89E8FD9D77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9565E4F-EA69-4588-BEFE-395E03E3A341}" type="pres">
      <dgm:prSet presAssocID="{401F26E0-550A-433F-BDF5-89E8FD9D7799}" presName="spaceRect" presStyleCnt="0"/>
      <dgm:spPr/>
    </dgm:pt>
    <dgm:pt modelId="{3886D47B-4C87-4709-A03B-B396E6306E64}" type="pres">
      <dgm:prSet presAssocID="{401F26E0-550A-433F-BDF5-89E8FD9D7799}" presName="textRect" presStyleLbl="revTx" presStyleIdx="3" presStyleCnt="4">
        <dgm:presLayoutVars>
          <dgm:chMax val="1"/>
          <dgm:chPref val="1"/>
        </dgm:presLayoutVars>
      </dgm:prSet>
      <dgm:spPr/>
    </dgm:pt>
  </dgm:ptLst>
  <dgm:cxnLst>
    <dgm:cxn modelId="{CEF1B62D-6C5E-4461-8D68-9DF44BEDEE41}" srcId="{482F3C8D-9C37-4CCC-9755-E56DF978F9EC}" destId="{7B04A15A-5D76-4995-926D-A798EF3901FA}" srcOrd="2" destOrd="0" parTransId="{37BB92FE-D162-40DF-85FC-B7FFC0A35820}" sibTransId="{BBC7B2E6-6586-4BF0-AB3A-A50FB2143AD1}"/>
    <dgm:cxn modelId="{D0C04B5D-E7BF-40DC-859B-EFD5DB3B2629}" srcId="{482F3C8D-9C37-4CCC-9755-E56DF978F9EC}" destId="{401F26E0-550A-433F-BDF5-89E8FD9D7799}" srcOrd="3" destOrd="0" parTransId="{68065F1F-7939-41B3-A616-DC6F78D82425}" sibTransId="{FEAED174-53A8-49E7-BDAC-FB09D38357D9}"/>
    <dgm:cxn modelId="{40F65F42-770D-4AA4-812D-930D96D432BE}" srcId="{482F3C8D-9C37-4CCC-9755-E56DF978F9EC}" destId="{62EFC2FD-2E29-44AC-8CCA-7CD3AEEF453F}" srcOrd="0" destOrd="0" parTransId="{3BE85411-9189-4D4C-A040-35A51F172E5A}" sibTransId="{A8039335-AF05-4215-9714-F4F369ED86C1}"/>
    <dgm:cxn modelId="{C77EE962-D0C2-4344-A156-F26BF7FA0B27}" type="presOf" srcId="{9F5BC88A-F186-4D4F-A1F5-0D4BD9BE519B}" destId="{728C43E3-DF4E-4135-8A7B-6BC9BF071422}" srcOrd="0" destOrd="0" presId="urn:microsoft.com/office/officeart/2018/2/layout/IconCircleList"/>
    <dgm:cxn modelId="{886ACD77-2911-4AA2-BB47-A89F460FD5BE}" type="presOf" srcId="{A8039335-AF05-4215-9714-F4F369ED86C1}" destId="{65B0B19E-7148-4C33-AC7B-A3506EF967E7}" srcOrd="0" destOrd="0" presId="urn:microsoft.com/office/officeart/2018/2/layout/IconCircleList"/>
    <dgm:cxn modelId="{E6367581-9DA0-4ECF-A976-E751DADD9E05}" type="presOf" srcId="{401F26E0-550A-433F-BDF5-89E8FD9D7799}" destId="{3886D47B-4C87-4709-A03B-B396E6306E64}" srcOrd="0" destOrd="0" presId="urn:microsoft.com/office/officeart/2018/2/layout/IconCircleList"/>
    <dgm:cxn modelId="{286AAB87-8D64-472A-B241-1B1F9E538E20}" type="presOf" srcId="{482F3C8D-9C37-4CCC-9755-E56DF978F9EC}" destId="{AF772172-37F0-42E8-A638-1E803EF1118F}" srcOrd="0" destOrd="0" presId="urn:microsoft.com/office/officeart/2018/2/layout/IconCircleList"/>
    <dgm:cxn modelId="{3AF602A2-63ED-48BD-A4CC-954D428ABAB3}" type="presOf" srcId="{62EFC2FD-2E29-44AC-8CCA-7CD3AEEF453F}" destId="{D9F33BD9-18D7-4E0A-B7C8-F907FB2716F5}" srcOrd="0" destOrd="0" presId="urn:microsoft.com/office/officeart/2018/2/layout/IconCircleList"/>
    <dgm:cxn modelId="{AA5C22C5-20BD-4998-9B43-D4AFB4E89C67}" type="presOf" srcId="{34FEA650-6561-40C1-9599-6F0370666AC3}" destId="{19D90D85-804C-43B6-A97A-7299E7FCC948}" srcOrd="0" destOrd="0" presId="urn:microsoft.com/office/officeart/2018/2/layout/IconCircleList"/>
    <dgm:cxn modelId="{B5FB6BC5-E4D1-4B82-AAC4-47D006EA9A5C}" type="presOf" srcId="{BBC7B2E6-6586-4BF0-AB3A-A50FB2143AD1}" destId="{419E8E6F-40B4-408D-BD20-60B3FBE0A4EE}" srcOrd="0" destOrd="0" presId="urn:microsoft.com/office/officeart/2018/2/layout/IconCircleList"/>
    <dgm:cxn modelId="{565219E8-5591-4031-9EA1-9E981EAF622A}" type="presOf" srcId="{7B04A15A-5D76-4995-926D-A798EF3901FA}" destId="{B2A3725C-038A-481B-AE08-706FF8D074B9}" srcOrd="0" destOrd="0" presId="urn:microsoft.com/office/officeart/2018/2/layout/IconCircleList"/>
    <dgm:cxn modelId="{8F9B37ED-FBC7-4ED7-AED2-406FFF571FD5}" srcId="{482F3C8D-9C37-4CCC-9755-E56DF978F9EC}" destId="{9F5BC88A-F186-4D4F-A1F5-0D4BD9BE519B}" srcOrd="1" destOrd="0" parTransId="{CF2F7DC1-147E-4806-A0E7-F0E97A7F57EF}" sibTransId="{34FEA650-6561-40C1-9599-6F0370666AC3}"/>
    <dgm:cxn modelId="{1C464808-24DE-4DA6-BBB8-9C21523D793B}" type="presParOf" srcId="{AF772172-37F0-42E8-A638-1E803EF1118F}" destId="{73A57A73-293A-4472-AD2D-C360B9078B42}" srcOrd="0" destOrd="0" presId="urn:microsoft.com/office/officeart/2018/2/layout/IconCircleList"/>
    <dgm:cxn modelId="{8AABC0E9-4574-4A8F-829B-E72EFA3509E6}" type="presParOf" srcId="{73A57A73-293A-4472-AD2D-C360B9078B42}" destId="{49429F5A-680E-4B34-824A-B7F8C98D1542}" srcOrd="0" destOrd="0" presId="urn:microsoft.com/office/officeart/2018/2/layout/IconCircleList"/>
    <dgm:cxn modelId="{4CB8166F-3737-4516-A0DB-79EE2F2BD512}" type="presParOf" srcId="{49429F5A-680E-4B34-824A-B7F8C98D1542}" destId="{E617719B-6B30-4E4F-8245-F2FA0E3B8F21}" srcOrd="0" destOrd="0" presId="urn:microsoft.com/office/officeart/2018/2/layout/IconCircleList"/>
    <dgm:cxn modelId="{CED7B456-C457-462F-ADD4-C3DD0A6AD08D}" type="presParOf" srcId="{49429F5A-680E-4B34-824A-B7F8C98D1542}" destId="{29C3117F-BBF9-4B4A-B687-AD462BD9A829}" srcOrd="1" destOrd="0" presId="urn:microsoft.com/office/officeart/2018/2/layout/IconCircleList"/>
    <dgm:cxn modelId="{EB868C81-3F8B-40B2-83DD-D35B0C819B13}" type="presParOf" srcId="{49429F5A-680E-4B34-824A-B7F8C98D1542}" destId="{F354D2F7-798D-4D00-8E06-26021A7FDB48}" srcOrd="2" destOrd="0" presId="urn:microsoft.com/office/officeart/2018/2/layout/IconCircleList"/>
    <dgm:cxn modelId="{0D4C932B-A73E-4DD2-89BF-971DDE2FC21A}" type="presParOf" srcId="{49429F5A-680E-4B34-824A-B7F8C98D1542}" destId="{D9F33BD9-18D7-4E0A-B7C8-F907FB2716F5}" srcOrd="3" destOrd="0" presId="urn:microsoft.com/office/officeart/2018/2/layout/IconCircleList"/>
    <dgm:cxn modelId="{390AE3EF-5084-495A-AA5B-0E6569B411CE}" type="presParOf" srcId="{73A57A73-293A-4472-AD2D-C360B9078B42}" destId="{65B0B19E-7148-4C33-AC7B-A3506EF967E7}" srcOrd="1" destOrd="0" presId="urn:microsoft.com/office/officeart/2018/2/layout/IconCircleList"/>
    <dgm:cxn modelId="{4CA1A695-E812-48B9-91F0-84BCE9A87220}" type="presParOf" srcId="{73A57A73-293A-4472-AD2D-C360B9078B42}" destId="{27D01FD2-37C8-4D3C-BB4D-8B8B3AFCA4A8}" srcOrd="2" destOrd="0" presId="urn:microsoft.com/office/officeart/2018/2/layout/IconCircleList"/>
    <dgm:cxn modelId="{B52867BA-3254-45DA-99E5-3BAF52475623}" type="presParOf" srcId="{27D01FD2-37C8-4D3C-BB4D-8B8B3AFCA4A8}" destId="{9B0EDDF2-8395-44C3-B4B5-2CDC4680DF46}" srcOrd="0" destOrd="0" presId="urn:microsoft.com/office/officeart/2018/2/layout/IconCircleList"/>
    <dgm:cxn modelId="{E1B0D284-9C1C-43FD-8D60-1C90D89C0F6B}" type="presParOf" srcId="{27D01FD2-37C8-4D3C-BB4D-8B8B3AFCA4A8}" destId="{00817CEF-6574-4428-ACEA-421CA0F4A7DD}" srcOrd="1" destOrd="0" presId="urn:microsoft.com/office/officeart/2018/2/layout/IconCircleList"/>
    <dgm:cxn modelId="{8322B1C0-B7D4-4A84-977C-7C929F6BAEE5}" type="presParOf" srcId="{27D01FD2-37C8-4D3C-BB4D-8B8B3AFCA4A8}" destId="{F6CD4170-1E4A-43F1-830C-442FDCED4E6C}" srcOrd="2" destOrd="0" presId="urn:microsoft.com/office/officeart/2018/2/layout/IconCircleList"/>
    <dgm:cxn modelId="{37BA9215-AD83-4CA8-BB78-EB038806C839}" type="presParOf" srcId="{27D01FD2-37C8-4D3C-BB4D-8B8B3AFCA4A8}" destId="{728C43E3-DF4E-4135-8A7B-6BC9BF071422}" srcOrd="3" destOrd="0" presId="urn:microsoft.com/office/officeart/2018/2/layout/IconCircleList"/>
    <dgm:cxn modelId="{2F60DC52-52EA-460D-AE56-F4B9A29535A2}" type="presParOf" srcId="{73A57A73-293A-4472-AD2D-C360B9078B42}" destId="{19D90D85-804C-43B6-A97A-7299E7FCC948}" srcOrd="3" destOrd="0" presId="urn:microsoft.com/office/officeart/2018/2/layout/IconCircleList"/>
    <dgm:cxn modelId="{29B9584D-5718-4149-A032-7F33D79A25E1}" type="presParOf" srcId="{73A57A73-293A-4472-AD2D-C360B9078B42}" destId="{106DC0A8-E101-4DB4-B184-24D1CBD570FD}" srcOrd="4" destOrd="0" presId="urn:microsoft.com/office/officeart/2018/2/layout/IconCircleList"/>
    <dgm:cxn modelId="{B23C2D5A-9FB9-40DE-9014-69CD0877222B}" type="presParOf" srcId="{106DC0A8-E101-4DB4-B184-24D1CBD570FD}" destId="{C47AF4A8-CE05-4DA7-B61A-369E08AB7230}" srcOrd="0" destOrd="0" presId="urn:microsoft.com/office/officeart/2018/2/layout/IconCircleList"/>
    <dgm:cxn modelId="{5DC9802B-D9C8-4AF2-AD84-F5B2F092F626}" type="presParOf" srcId="{106DC0A8-E101-4DB4-B184-24D1CBD570FD}" destId="{AFA804E7-734C-4BB3-A6D8-3F78B502FF13}" srcOrd="1" destOrd="0" presId="urn:microsoft.com/office/officeart/2018/2/layout/IconCircleList"/>
    <dgm:cxn modelId="{BA321D3E-CC8B-49DD-BB7F-40E008355CAD}" type="presParOf" srcId="{106DC0A8-E101-4DB4-B184-24D1CBD570FD}" destId="{2D396204-450A-4EA9-B359-6D50A724073D}" srcOrd="2" destOrd="0" presId="urn:microsoft.com/office/officeart/2018/2/layout/IconCircleList"/>
    <dgm:cxn modelId="{B9E19E87-F22C-46BC-AF6E-8FFC447CC2CA}" type="presParOf" srcId="{106DC0A8-E101-4DB4-B184-24D1CBD570FD}" destId="{B2A3725C-038A-481B-AE08-706FF8D074B9}" srcOrd="3" destOrd="0" presId="urn:microsoft.com/office/officeart/2018/2/layout/IconCircleList"/>
    <dgm:cxn modelId="{123E53BA-6432-43EE-A9D9-7EA9FB5F47FB}" type="presParOf" srcId="{73A57A73-293A-4472-AD2D-C360B9078B42}" destId="{419E8E6F-40B4-408D-BD20-60B3FBE0A4EE}" srcOrd="5" destOrd="0" presId="urn:microsoft.com/office/officeart/2018/2/layout/IconCircleList"/>
    <dgm:cxn modelId="{2138A77E-338D-4E4B-A327-02ED01310294}" type="presParOf" srcId="{73A57A73-293A-4472-AD2D-C360B9078B42}" destId="{884717CA-3A96-466B-81B1-41170D5FBB49}" srcOrd="6" destOrd="0" presId="urn:microsoft.com/office/officeart/2018/2/layout/IconCircleList"/>
    <dgm:cxn modelId="{791A9022-16FD-47E2-BEC3-9D24106FC807}" type="presParOf" srcId="{884717CA-3A96-466B-81B1-41170D5FBB49}" destId="{5A88035C-81A9-4FA9-A730-42971DF87DA9}" srcOrd="0" destOrd="0" presId="urn:microsoft.com/office/officeart/2018/2/layout/IconCircleList"/>
    <dgm:cxn modelId="{2F699DD5-9A66-4590-BC0E-773235CC368B}" type="presParOf" srcId="{884717CA-3A96-466B-81B1-41170D5FBB49}" destId="{6D66DC88-B280-4E32-9EF8-E81D53E87FB9}" srcOrd="1" destOrd="0" presId="urn:microsoft.com/office/officeart/2018/2/layout/IconCircleList"/>
    <dgm:cxn modelId="{FD30AF17-A660-4179-B1A4-BA9EFC2768DF}" type="presParOf" srcId="{884717CA-3A96-466B-81B1-41170D5FBB49}" destId="{A9565E4F-EA69-4588-BEFE-395E03E3A341}" srcOrd="2" destOrd="0" presId="urn:microsoft.com/office/officeart/2018/2/layout/IconCircleList"/>
    <dgm:cxn modelId="{4C392257-1E79-4C90-8F7C-E509EBC6459E}" type="presParOf" srcId="{884717CA-3A96-466B-81B1-41170D5FBB49}" destId="{3886D47B-4C87-4709-A03B-B396E6306E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8F625-E90F-44B2-BFB8-FD85565574E1}">
      <dsp:nvSpPr>
        <dsp:cNvPr id="0" name=""/>
        <dsp:cNvSpPr/>
      </dsp:nvSpPr>
      <dsp:spPr>
        <a:xfrm>
          <a:off x="1350"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C4F4FD-A846-4979-BB02-7771F1388DE7}">
      <dsp:nvSpPr>
        <dsp:cNvPr id="0" name=""/>
        <dsp:cNvSpPr/>
      </dsp:nvSpPr>
      <dsp:spPr>
        <a:xfrm>
          <a:off x="527893"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Integration testing is a type of software testing where components of the software are gradually integrated and then tested as a unified group.</a:t>
          </a:r>
        </a:p>
      </dsp:txBody>
      <dsp:txXfrm>
        <a:off x="616029" y="800753"/>
        <a:ext cx="4562619" cy="2832923"/>
      </dsp:txXfrm>
    </dsp:sp>
    <dsp:sp modelId="{93F0312D-538C-4D49-88B9-56A7F69D75F9}">
      <dsp:nvSpPr>
        <dsp:cNvPr id="0" name=""/>
        <dsp:cNvSpPr/>
      </dsp:nvSpPr>
      <dsp:spPr>
        <a:xfrm>
          <a:off x="5793328"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1D8098-B4B4-40C5-AB31-6096B31CFC59}">
      <dsp:nvSpPr>
        <dsp:cNvPr id="0" name=""/>
        <dsp:cNvSpPr/>
      </dsp:nvSpPr>
      <dsp:spPr>
        <a:xfrm>
          <a:off x="6319871"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Usually, these components are already working well individually, but they may break when integrated with other components. With integration testing, testers want to find defects that surface due to code conflicts between software modules when they are integrated with each other.</a:t>
          </a:r>
        </a:p>
      </dsp:txBody>
      <dsp:txXfrm>
        <a:off x="6408007" y="800753"/>
        <a:ext cx="4562619" cy="28329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75729-B06F-4207-8D60-75569BA449E3}">
      <dsp:nvSpPr>
        <dsp:cNvPr id="0" name=""/>
        <dsp:cNvSpPr/>
      </dsp:nvSpPr>
      <dsp:spPr>
        <a:xfrm>
          <a:off x="0" y="0"/>
          <a:ext cx="8848090" cy="86552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critical functionalities are primarily concentrated in the higher-level components</a:t>
          </a:r>
        </a:p>
      </dsp:txBody>
      <dsp:txXfrm>
        <a:off x="25350" y="25350"/>
        <a:ext cx="7840982" cy="814827"/>
      </dsp:txXfrm>
    </dsp:sp>
    <dsp:sp modelId="{5E397B49-B5A4-4DE8-A634-B37DE6E6B65D}">
      <dsp:nvSpPr>
        <dsp:cNvPr id="0" name=""/>
        <dsp:cNvSpPr/>
      </dsp:nvSpPr>
      <dsp:spPr>
        <a:xfrm>
          <a:off x="741027" y="1022895"/>
          <a:ext cx="8848090" cy="865527"/>
        </a:xfrm>
        <a:prstGeom prst="roundRect">
          <a:avLst>
            <a:gd name="adj" fmla="val 10000"/>
          </a:avLst>
        </a:prstGeom>
        <a:solidFill>
          <a:schemeClr val="accent2">
            <a:hueOff val="498307"/>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When it's crucial to simulate real-world scenarios and user interactions, top-down testing provides a more holistic view of the system's behavior early on.</a:t>
          </a:r>
        </a:p>
      </dsp:txBody>
      <dsp:txXfrm>
        <a:off x="766377" y="1048245"/>
        <a:ext cx="7493770" cy="814827"/>
      </dsp:txXfrm>
    </dsp:sp>
    <dsp:sp modelId="{D1FAAB1B-C01D-4B2C-A010-B59678EB02DD}">
      <dsp:nvSpPr>
        <dsp:cNvPr id="0" name=""/>
        <dsp:cNvSpPr/>
      </dsp:nvSpPr>
      <dsp:spPr>
        <a:xfrm>
          <a:off x="1470995" y="2045791"/>
          <a:ext cx="8848090" cy="865527"/>
        </a:xfrm>
        <a:prstGeom prst="roundRect">
          <a:avLst>
            <a:gd name="adj" fmla="val 10000"/>
          </a:avLst>
        </a:prstGeom>
        <a:solidFill>
          <a:schemeClr val="accent2">
            <a:hueOff val="996613"/>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Lower-level modules are more well-defined, stable, and unlikely to change significantly</a:t>
          </a:r>
        </a:p>
      </dsp:txBody>
      <dsp:txXfrm>
        <a:off x="1496345" y="2071141"/>
        <a:ext cx="7504830" cy="814827"/>
      </dsp:txXfrm>
    </dsp:sp>
    <dsp:sp modelId="{C40800EA-2454-477E-8A7D-F3AB4D1A996A}">
      <dsp:nvSpPr>
        <dsp:cNvPr id="0" name=""/>
        <dsp:cNvSpPr/>
      </dsp:nvSpPr>
      <dsp:spPr>
        <a:xfrm>
          <a:off x="2212022" y="3068687"/>
          <a:ext cx="8848090" cy="865527"/>
        </a:xfrm>
        <a:prstGeom prst="roundRect">
          <a:avLst>
            <a:gd name="adj" fmla="val 10000"/>
          </a:avLst>
        </a:prstGeom>
        <a:solidFill>
          <a:schemeClr val="accent2">
            <a:hueOff val="1494920"/>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Top-down testing allows for faster validation of user-facing features, enabling early prototypes for user feedback.</a:t>
          </a:r>
        </a:p>
      </dsp:txBody>
      <dsp:txXfrm>
        <a:off x="2237372" y="3094037"/>
        <a:ext cx="7493770" cy="814827"/>
      </dsp:txXfrm>
    </dsp:sp>
    <dsp:sp modelId="{551F580F-AD91-4B7F-B7DB-C3CED2A6563F}">
      <dsp:nvSpPr>
        <dsp:cNvPr id="0" name=""/>
        <dsp:cNvSpPr/>
      </dsp:nvSpPr>
      <dsp:spPr>
        <a:xfrm>
          <a:off x="8285497" y="662915"/>
          <a:ext cx="562592" cy="56259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01</a:t>
          </a:r>
        </a:p>
      </dsp:txBody>
      <dsp:txXfrm>
        <a:off x="8412080" y="662915"/>
        <a:ext cx="309426" cy="423350"/>
      </dsp:txXfrm>
    </dsp:sp>
    <dsp:sp modelId="{3AFA1C4B-18F4-473B-A0A5-60BBD366B2F4}">
      <dsp:nvSpPr>
        <dsp:cNvPr id="0" name=""/>
        <dsp:cNvSpPr/>
      </dsp:nvSpPr>
      <dsp:spPr>
        <a:xfrm>
          <a:off x="9026525" y="1685811"/>
          <a:ext cx="562592" cy="562592"/>
        </a:xfrm>
        <a:prstGeom prst="downArrow">
          <a:avLst>
            <a:gd name="adj1" fmla="val 55000"/>
            <a:gd name="adj2" fmla="val 45000"/>
          </a:avLst>
        </a:prstGeom>
        <a:solidFill>
          <a:schemeClr val="accent2">
            <a:tint val="40000"/>
            <a:alpha val="90000"/>
            <a:hueOff val="1021177"/>
            <a:satOff val="4162"/>
            <a:lumOff val="708"/>
            <a:alphaOff val="0"/>
          </a:schemeClr>
        </a:solidFill>
        <a:ln w="12700" cap="flat" cmpd="sng" algn="ctr">
          <a:solidFill>
            <a:schemeClr val="accent2">
              <a:tint val="40000"/>
              <a:alpha val="90000"/>
              <a:hueOff val="102117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02</a:t>
          </a:r>
        </a:p>
      </dsp:txBody>
      <dsp:txXfrm>
        <a:off x="9153108" y="1685811"/>
        <a:ext cx="309426" cy="423350"/>
      </dsp:txXfrm>
    </dsp:sp>
    <dsp:sp modelId="{86021045-48AE-4E1E-890F-289BF9D51EB3}">
      <dsp:nvSpPr>
        <dsp:cNvPr id="0" name=""/>
        <dsp:cNvSpPr/>
      </dsp:nvSpPr>
      <dsp:spPr>
        <a:xfrm>
          <a:off x="9756492" y="2708707"/>
          <a:ext cx="562592" cy="562592"/>
        </a:xfrm>
        <a:prstGeom prst="downArrow">
          <a:avLst>
            <a:gd name="adj1" fmla="val 55000"/>
            <a:gd name="adj2" fmla="val 45000"/>
          </a:avLst>
        </a:prstGeom>
        <a:solidFill>
          <a:schemeClr val="accent2">
            <a:tint val="40000"/>
            <a:alpha val="90000"/>
            <a:hueOff val="2042354"/>
            <a:satOff val="8325"/>
            <a:lumOff val="1417"/>
            <a:alphaOff val="0"/>
          </a:schemeClr>
        </a:solidFill>
        <a:ln w="12700" cap="flat" cmpd="sng" algn="ctr">
          <a:solidFill>
            <a:schemeClr val="accent2">
              <a:tint val="40000"/>
              <a:alpha val="90000"/>
              <a:hueOff val="204235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03</a:t>
          </a:r>
        </a:p>
      </dsp:txBody>
      <dsp:txXfrm>
        <a:off x="9883075" y="2708707"/>
        <a:ext cx="309426" cy="4233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A5E1B-C7BE-4173-81FD-EE46A5C65675}">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90024-2110-4ABD-ACD4-BA49A25CC88D}">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828B18-A598-4F95-BC3C-2B50D06D4F22}">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QA teams can tailor their integration testing activities based on project requirements, combining the strengths of different methods.</a:t>
          </a:r>
        </a:p>
      </dsp:txBody>
      <dsp:txXfrm>
        <a:off x="1664301" y="615"/>
        <a:ext cx="5098132" cy="1440953"/>
      </dsp:txXfrm>
    </dsp:sp>
    <dsp:sp modelId="{09865D6F-5974-46D2-A2D0-EA0A8F41257B}">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D2C3D-19F8-45F3-8CB5-D75A408BB06C}">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EC898C-84BF-46B1-AB20-01522213E6AF}">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dirty="0"/>
            <a:t>More flexibility in terms of using resources</a:t>
          </a:r>
        </a:p>
      </dsp:txBody>
      <dsp:txXfrm>
        <a:off x="1664301" y="1801807"/>
        <a:ext cx="5098132" cy="1440953"/>
      </dsp:txXfrm>
    </dsp:sp>
    <dsp:sp modelId="{177F5519-4F6E-4167-B836-52C5410C8CC2}">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D5F06-FC16-47C7-B0D4-B36A184ED056}">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A2BFB-9408-4C0A-A982-B2374FC13169}">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dirty="0"/>
            <a:t>Ensuring that both the low-level and high-level software components are verified at the same time</a:t>
          </a:r>
        </a:p>
      </dsp:txBody>
      <dsp:txXfrm>
        <a:off x="1664301" y="3602998"/>
        <a:ext cx="5098132" cy="14409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58511-162D-45AB-917A-84AEF9FEB636}">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64D32-F658-429E-BD7F-528648FE6FC7}">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3FD7A3-E068-49D1-82F2-29451D2310D6}">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Complex and requires careful planning and coordination to decide which modules to test using each method</a:t>
          </a:r>
        </a:p>
      </dsp:txBody>
      <dsp:txXfrm>
        <a:off x="1664301" y="615"/>
        <a:ext cx="5098132" cy="1440953"/>
      </dsp:txXfrm>
    </dsp:sp>
    <dsp:sp modelId="{D747D142-463F-46D8-AAA4-5BF50DDE767D}">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2BCB3-349A-4554-A4AD-C0DEEA4E0D94}">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304F3-79E3-4C67-B3E6-489FDD078099}">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Effective communication among team members is crucial to ensure consistency and proper tracking of issues</a:t>
          </a:r>
        </a:p>
      </dsp:txBody>
      <dsp:txXfrm>
        <a:off x="1664301" y="1801807"/>
        <a:ext cx="5098132" cy="1440953"/>
      </dsp:txXfrm>
    </dsp:sp>
    <dsp:sp modelId="{4FA00EF1-7EBE-4CCD-8DA0-CA5F39207E35}">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07215-2180-476F-B43D-F41C2B264FA6}">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2B0CA-D80C-4B27-A70E-436A55211B3B}">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Teams may find it challenging to switch between different integration strategies </a:t>
          </a:r>
        </a:p>
      </dsp:txBody>
      <dsp:txXfrm>
        <a:off x="1664301" y="3602998"/>
        <a:ext cx="5098132" cy="144095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9BEF7-F410-4507-B2CD-0736DB928933}">
      <dsp:nvSpPr>
        <dsp:cNvPr id="0" name=""/>
        <dsp:cNvSpPr/>
      </dsp:nvSpPr>
      <dsp:spPr>
        <a:xfrm>
          <a:off x="0" y="0"/>
          <a:ext cx="6762434" cy="50445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b="0" i="0" kern="1200"/>
            <a:t>In the case of a banking application, these are the common integration testing cases:</a:t>
          </a:r>
          <a:endParaRPr lang="en-US" sz="3900" kern="1200"/>
        </a:p>
      </dsp:txBody>
      <dsp:txXfrm>
        <a:off x="0" y="0"/>
        <a:ext cx="6762434" cy="2724066"/>
      </dsp:txXfrm>
    </dsp:sp>
    <dsp:sp modelId="{C0D9CA75-0091-42EA-8689-E25B47B12C81}">
      <dsp:nvSpPr>
        <dsp:cNvPr id="0" name=""/>
        <dsp:cNvSpPr/>
      </dsp:nvSpPr>
      <dsp:spPr>
        <a:xfrm>
          <a:off x="0" y="2623175"/>
          <a:ext cx="3381216" cy="23205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Verifying if the balance of the user is deducted by the correct amount that they sent and if the balance of the recipient increased by the correct amount, after accounting for fees.</a:t>
          </a:r>
        </a:p>
      </dsp:txBody>
      <dsp:txXfrm>
        <a:off x="0" y="2623175"/>
        <a:ext cx="3381216" cy="2320501"/>
      </dsp:txXfrm>
    </dsp:sp>
    <dsp:sp modelId="{3C53730B-DA30-49EB-9778-C02BA2A07508}">
      <dsp:nvSpPr>
        <dsp:cNvPr id="0" name=""/>
        <dsp:cNvSpPr/>
      </dsp:nvSpPr>
      <dsp:spPr>
        <a:xfrm>
          <a:off x="3381217" y="2623175"/>
          <a:ext cx="3381216" cy="2320501"/>
        </a:xfrm>
        <a:prstGeom prst="rect">
          <a:avLst/>
        </a:prstGeom>
        <a:solidFill>
          <a:schemeClr val="accent2">
            <a:tint val="40000"/>
            <a:alpha val="90000"/>
            <a:hueOff val="2042354"/>
            <a:satOff val="8325"/>
            <a:lumOff val="1417"/>
            <a:alphaOff val="0"/>
          </a:schemeClr>
        </a:solidFill>
        <a:ln w="12700" cap="flat" cmpd="sng" algn="ctr">
          <a:solidFill>
            <a:schemeClr val="accent2">
              <a:tint val="40000"/>
              <a:alpha val="90000"/>
              <a:hueOff val="204235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Verify that transactions (e.g., deposits, withdrawals) accurately update the account balances and reflect in the transaction history.</a:t>
          </a:r>
        </a:p>
      </dsp:txBody>
      <dsp:txXfrm>
        <a:off x="3381217" y="2623175"/>
        <a:ext cx="3381216" cy="232050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9BEF7-F410-4507-B2CD-0736DB928933}">
      <dsp:nvSpPr>
        <dsp:cNvPr id="0" name=""/>
        <dsp:cNvSpPr/>
      </dsp:nvSpPr>
      <dsp:spPr>
        <a:xfrm>
          <a:off x="0" y="0"/>
          <a:ext cx="6762434" cy="50445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b="0" i="0" kern="1200"/>
            <a:t>In the case of a banking application, these are the common integration testing cases:</a:t>
          </a:r>
          <a:endParaRPr lang="en-US" sz="3900" kern="1200"/>
        </a:p>
      </dsp:txBody>
      <dsp:txXfrm>
        <a:off x="0" y="0"/>
        <a:ext cx="6762434" cy="2724066"/>
      </dsp:txXfrm>
    </dsp:sp>
    <dsp:sp modelId="{C0D9CA75-0091-42EA-8689-E25B47B12C81}">
      <dsp:nvSpPr>
        <dsp:cNvPr id="0" name=""/>
        <dsp:cNvSpPr/>
      </dsp:nvSpPr>
      <dsp:spPr>
        <a:xfrm>
          <a:off x="0" y="2623175"/>
          <a:ext cx="3381216" cy="23205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Verify that account statements are generated correctly and display the transaction history and interest earned.</a:t>
          </a:r>
        </a:p>
      </dsp:txBody>
      <dsp:txXfrm>
        <a:off x="0" y="2623175"/>
        <a:ext cx="3381216" cy="2320501"/>
      </dsp:txXfrm>
    </dsp:sp>
    <dsp:sp modelId="{3C53730B-DA30-49EB-9778-C02BA2A07508}">
      <dsp:nvSpPr>
        <dsp:cNvPr id="0" name=""/>
        <dsp:cNvSpPr/>
      </dsp:nvSpPr>
      <dsp:spPr>
        <a:xfrm>
          <a:off x="3381217" y="2623175"/>
          <a:ext cx="3381216" cy="2320501"/>
        </a:xfrm>
        <a:prstGeom prst="rect">
          <a:avLst/>
        </a:prstGeom>
        <a:solidFill>
          <a:schemeClr val="accent2">
            <a:tint val="40000"/>
            <a:alpha val="90000"/>
            <a:hueOff val="2042354"/>
            <a:satOff val="8325"/>
            <a:lumOff val="1417"/>
            <a:alphaOff val="0"/>
          </a:schemeClr>
        </a:solidFill>
        <a:ln w="12700" cap="flat" cmpd="sng" algn="ctr">
          <a:solidFill>
            <a:schemeClr val="accent2">
              <a:tint val="40000"/>
              <a:alpha val="90000"/>
              <a:hueOff val="204235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Verify that data consistency is maintained, and transactions do not lead to unexpected conflicts or errors.</a:t>
          </a:r>
        </a:p>
      </dsp:txBody>
      <dsp:txXfrm>
        <a:off x="3381217" y="2623175"/>
        <a:ext cx="3381216" cy="23205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81743-D040-4A5C-AAE9-5A3ACB045425}">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9A7D0-C1F9-47AB-9ECA-9A39B467D2DF}">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57443F-9AD8-4538-8511-943E88B33784}">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Ensure that all modules have been unit tested before moving to the integration phase so that the integration test results are reliable</a:t>
          </a:r>
        </a:p>
      </dsp:txBody>
      <dsp:txXfrm>
        <a:off x="1664301" y="615"/>
        <a:ext cx="5098132" cy="1440953"/>
      </dsp:txXfrm>
    </dsp:sp>
    <dsp:sp modelId="{6E7DF599-CD8A-41C4-8577-9BE9A903B6FE}">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1F442-7F81-418E-AD5E-C9BBB393D9EF}">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051DD0-6AE3-4A65-BD68-6329CCC6D50F}">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Develop a comprehensive test plan and strategy that outlines the scope, objectives, test cases, and resources required for integration testing.</a:t>
          </a:r>
        </a:p>
      </dsp:txBody>
      <dsp:txXfrm>
        <a:off x="1664301" y="1801807"/>
        <a:ext cx="5098132" cy="1440953"/>
      </dsp:txXfrm>
    </dsp:sp>
    <dsp:sp modelId="{1DC0EB9C-2DDF-4B27-A407-4E46D57D4B97}">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55BA0B-EBFB-42CA-89C2-DBAB46C6EF62}">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2C0E6-297D-4CC6-9AA4-1F4E5C3511EE}">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Automate repetitive and complex test cases to improve testing efficiency and maintain test consistency across different test runs.</a:t>
          </a:r>
        </a:p>
      </dsp:txBody>
      <dsp:txXfrm>
        <a:off x="1664301" y="3602998"/>
        <a:ext cx="5098132" cy="144095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1D879-1713-42F3-A4E3-EF4A01819D98}">
      <dsp:nvSpPr>
        <dsp:cNvPr id="0" name=""/>
        <dsp:cNvSpPr/>
      </dsp:nvSpPr>
      <dsp:spPr>
        <a:xfrm>
          <a:off x="0" y="565318"/>
          <a:ext cx="4626506" cy="1422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5866B-CD81-4D44-BF43-05428547691C}">
      <dsp:nvSpPr>
        <dsp:cNvPr id="0" name=""/>
        <dsp:cNvSpPr/>
      </dsp:nvSpPr>
      <dsp:spPr>
        <a:xfrm>
          <a:off x="430203" y="885304"/>
          <a:ext cx="782188" cy="782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F626A8-4377-42A9-A97C-9527B5CCF607}">
      <dsp:nvSpPr>
        <dsp:cNvPr id="0" name=""/>
        <dsp:cNvSpPr/>
      </dsp:nvSpPr>
      <dsp:spPr>
        <a:xfrm>
          <a:off x="1642595" y="565318"/>
          <a:ext cx="2836341" cy="1688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33" tIns="178733" rIns="178733" bIns="178733" numCol="1" spcCol="1270" anchor="ctr" anchorCtr="0">
          <a:noAutofit/>
        </a:bodyPr>
        <a:lstStyle/>
        <a:p>
          <a:pPr marL="0" lvl="0" indent="0" algn="l" defTabSz="711200">
            <a:lnSpc>
              <a:spcPct val="90000"/>
            </a:lnSpc>
            <a:spcBef>
              <a:spcPct val="0"/>
            </a:spcBef>
            <a:spcAft>
              <a:spcPct val="35000"/>
            </a:spcAft>
            <a:buNone/>
          </a:pPr>
          <a:r>
            <a:rPr lang="en-US" sz="1600" kern="1200" dirty="0"/>
            <a:t>Validate the input test data for higher test reliability</a:t>
          </a:r>
        </a:p>
      </dsp:txBody>
      <dsp:txXfrm>
        <a:off x="1642595" y="565318"/>
        <a:ext cx="2836341" cy="1688816"/>
      </dsp:txXfrm>
    </dsp:sp>
    <dsp:sp modelId="{3A1824FC-B816-4316-8A10-86EF5F681E84}">
      <dsp:nvSpPr>
        <dsp:cNvPr id="0" name=""/>
        <dsp:cNvSpPr/>
      </dsp:nvSpPr>
      <dsp:spPr>
        <a:xfrm>
          <a:off x="0" y="2619283"/>
          <a:ext cx="4626506" cy="1422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3F3C4-732D-498D-BAB4-07F28662062D}">
      <dsp:nvSpPr>
        <dsp:cNvPr id="0" name=""/>
        <dsp:cNvSpPr/>
      </dsp:nvSpPr>
      <dsp:spPr>
        <a:xfrm>
          <a:off x="430203" y="2939269"/>
          <a:ext cx="782188" cy="782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1BD02D-25A5-4C8B-B86A-0B13535BD658}">
      <dsp:nvSpPr>
        <dsp:cNvPr id="0" name=""/>
        <dsp:cNvSpPr/>
      </dsp:nvSpPr>
      <dsp:spPr>
        <a:xfrm>
          <a:off x="1642595" y="2619283"/>
          <a:ext cx="2836341" cy="1688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33" tIns="178733" rIns="178733" bIns="178733" numCol="1" spcCol="1270" anchor="ctr" anchorCtr="0">
          <a:noAutofit/>
        </a:bodyPr>
        <a:lstStyle/>
        <a:p>
          <a:pPr marL="0" lvl="0" indent="0" algn="l" defTabSz="711200">
            <a:lnSpc>
              <a:spcPct val="90000"/>
            </a:lnSpc>
            <a:spcBef>
              <a:spcPct val="0"/>
            </a:spcBef>
            <a:spcAft>
              <a:spcPct val="35000"/>
            </a:spcAft>
            <a:buNone/>
          </a:pPr>
          <a:r>
            <a:rPr lang="en-US" sz="1600" kern="1200" dirty="0"/>
            <a:t>Perform regression testing after each integration to ensure that new changes do not impact previously integrated components adversely.</a:t>
          </a:r>
        </a:p>
      </dsp:txBody>
      <dsp:txXfrm>
        <a:off x="1642595" y="2619283"/>
        <a:ext cx="2836341" cy="1688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98AD1-2D4B-499F-BD70-78C9EB98F370}">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F3EFB-AA4B-4A32-AF86-32EB02823E94}">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00C5EB-291B-421B-BB9A-C7E70D2EA847}">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933450">
            <a:lnSpc>
              <a:spcPct val="90000"/>
            </a:lnSpc>
            <a:spcBef>
              <a:spcPct val="0"/>
            </a:spcBef>
            <a:spcAft>
              <a:spcPct val="35000"/>
            </a:spcAft>
            <a:buNone/>
          </a:pPr>
          <a:r>
            <a:rPr lang="en-US" sz="2100" kern="1200"/>
            <a:t>Big Bang Approach</a:t>
          </a:r>
        </a:p>
      </dsp:txBody>
      <dsp:txXfrm>
        <a:off x="1664301" y="615"/>
        <a:ext cx="5098132" cy="1440953"/>
      </dsp:txXfrm>
    </dsp:sp>
    <dsp:sp modelId="{F1FC2B8D-58B6-4D94-AC6A-EF27453379B3}">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E410A-4686-4EB1-A710-B6E136259387}">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22313D-1DE2-4AA4-8176-4C6E5158F7D2}">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933450">
            <a:lnSpc>
              <a:spcPct val="90000"/>
            </a:lnSpc>
            <a:spcBef>
              <a:spcPct val="0"/>
            </a:spcBef>
            <a:spcAft>
              <a:spcPct val="35000"/>
            </a:spcAft>
            <a:buNone/>
          </a:pPr>
          <a:r>
            <a:rPr lang="en-US" sz="2100" kern="1200"/>
            <a:t>Incremental Approach</a:t>
          </a:r>
        </a:p>
      </dsp:txBody>
      <dsp:txXfrm>
        <a:off x="1664301" y="1801807"/>
        <a:ext cx="5098132" cy="1440953"/>
      </dsp:txXfrm>
    </dsp:sp>
    <dsp:sp modelId="{30C3FC20-E33D-4790-BEB0-89321CA8E6F1}">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F1DD2-3006-4BF3-846D-C8336507BD6E}">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D9F87-BAD0-42F8-B389-8C33615980DB}">
      <dsp:nvSpPr>
        <dsp:cNvPr id="0" name=""/>
        <dsp:cNvSpPr/>
      </dsp:nvSpPr>
      <dsp:spPr>
        <a:xfrm>
          <a:off x="1664301" y="3602998"/>
          <a:ext cx="3043095"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933450">
            <a:lnSpc>
              <a:spcPct val="90000"/>
            </a:lnSpc>
            <a:spcBef>
              <a:spcPct val="0"/>
            </a:spcBef>
            <a:spcAft>
              <a:spcPct val="35000"/>
            </a:spcAft>
            <a:buNone/>
          </a:pPr>
          <a:r>
            <a:rPr lang="en-US" sz="2100" b="0" i="0" kern="1200"/>
            <a:t>Incremental Approach is carried out by 3 different methods:</a:t>
          </a:r>
          <a:endParaRPr lang="en-US" sz="2100" kern="1200"/>
        </a:p>
      </dsp:txBody>
      <dsp:txXfrm>
        <a:off x="1664301" y="3602998"/>
        <a:ext cx="3043095" cy="1440953"/>
      </dsp:txXfrm>
    </dsp:sp>
    <dsp:sp modelId="{8CBD3949-324E-4080-844E-D25495296A03}">
      <dsp:nvSpPr>
        <dsp:cNvPr id="0" name=""/>
        <dsp:cNvSpPr/>
      </dsp:nvSpPr>
      <dsp:spPr>
        <a:xfrm>
          <a:off x="4707396" y="3602998"/>
          <a:ext cx="2055037"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622300">
            <a:lnSpc>
              <a:spcPct val="90000"/>
            </a:lnSpc>
            <a:spcBef>
              <a:spcPct val="0"/>
            </a:spcBef>
            <a:spcAft>
              <a:spcPct val="35000"/>
            </a:spcAft>
            <a:buNone/>
          </a:pPr>
          <a:r>
            <a:rPr lang="en-US" sz="1400" kern="1200"/>
            <a:t>Bottom-up approach</a:t>
          </a:r>
        </a:p>
        <a:p>
          <a:pPr marL="0" lvl="0" indent="0" algn="l" defTabSz="622300">
            <a:lnSpc>
              <a:spcPct val="90000"/>
            </a:lnSpc>
            <a:spcBef>
              <a:spcPct val="0"/>
            </a:spcBef>
            <a:spcAft>
              <a:spcPct val="35000"/>
            </a:spcAft>
            <a:buNone/>
          </a:pPr>
          <a:r>
            <a:rPr lang="en-US" sz="1400" kern="1200" dirty="0"/>
            <a:t>Top-down approach</a:t>
          </a:r>
        </a:p>
        <a:p>
          <a:pPr marL="0" lvl="0" indent="0" algn="l" defTabSz="622300">
            <a:lnSpc>
              <a:spcPct val="90000"/>
            </a:lnSpc>
            <a:spcBef>
              <a:spcPct val="0"/>
            </a:spcBef>
            <a:spcAft>
              <a:spcPct val="35000"/>
            </a:spcAft>
            <a:buNone/>
          </a:pPr>
          <a:r>
            <a:rPr lang="en-US" sz="1400" kern="1200" dirty="0"/>
            <a:t>Sandwich approach</a:t>
          </a:r>
        </a:p>
      </dsp:txBody>
      <dsp:txXfrm>
        <a:off x="4707396" y="3602998"/>
        <a:ext cx="2055037" cy="14409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EB016-9AE8-4E6A-B76A-8E5E4D0611B8}">
      <dsp:nvSpPr>
        <dsp:cNvPr id="0" name=""/>
        <dsp:cNvSpPr/>
      </dsp:nvSpPr>
      <dsp:spPr>
        <a:xfrm>
          <a:off x="0" y="2093"/>
          <a:ext cx="6762434" cy="10611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923FF-194D-41CD-8ED8-3B68A21E049F}">
      <dsp:nvSpPr>
        <dsp:cNvPr id="0" name=""/>
        <dsp:cNvSpPr/>
      </dsp:nvSpPr>
      <dsp:spPr>
        <a:xfrm>
          <a:off x="320992" y="240848"/>
          <a:ext cx="583623" cy="58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634F05-EECD-4E5A-AC80-F266CF5995BF}">
      <dsp:nvSpPr>
        <dsp:cNvPr id="0" name=""/>
        <dsp:cNvSpPr/>
      </dsp:nvSpPr>
      <dsp:spPr>
        <a:xfrm>
          <a:off x="1225608" y="2093"/>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89000">
            <a:lnSpc>
              <a:spcPct val="90000"/>
            </a:lnSpc>
            <a:spcBef>
              <a:spcPct val="0"/>
            </a:spcBef>
            <a:spcAft>
              <a:spcPct val="35000"/>
            </a:spcAft>
            <a:buNone/>
          </a:pPr>
          <a:r>
            <a:rPr lang="en-US" sz="2000" kern="1200"/>
            <a:t>Suitable for simple and small-sized systems with a low level of dependency among software components</a:t>
          </a:r>
        </a:p>
      </dsp:txBody>
      <dsp:txXfrm>
        <a:off x="1225608" y="2093"/>
        <a:ext cx="5536825" cy="1061132"/>
      </dsp:txXfrm>
    </dsp:sp>
    <dsp:sp modelId="{A16F73EE-ACDA-471E-90B7-65284B545FA4}">
      <dsp:nvSpPr>
        <dsp:cNvPr id="0" name=""/>
        <dsp:cNvSpPr/>
      </dsp:nvSpPr>
      <dsp:spPr>
        <a:xfrm>
          <a:off x="0" y="1328509"/>
          <a:ext cx="6762434" cy="10611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3E429-E146-4380-B78F-08752FE594B3}">
      <dsp:nvSpPr>
        <dsp:cNvPr id="0" name=""/>
        <dsp:cNvSpPr/>
      </dsp:nvSpPr>
      <dsp:spPr>
        <a:xfrm>
          <a:off x="320992" y="1567264"/>
          <a:ext cx="583623" cy="58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16BF7-0027-482A-B749-F34E79E9AD2E}">
      <dsp:nvSpPr>
        <dsp:cNvPr id="0" name=""/>
        <dsp:cNvSpPr/>
      </dsp:nvSpPr>
      <dsp:spPr>
        <a:xfrm>
          <a:off x="1225608" y="1328509"/>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89000">
            <a:lnSpc>
              <a:spcPct val="90000"/>
            </a:lnSpc>
            <a:spcBef>
              <a:spcPct val="0"/>
            </a:spcBef>
            <a:spcAft>
              <a:spcPct val="35000"/>
            </a:spcAft>
            <a:buNone/>
          </a:pPr>
          <a:r>
            <a:rPr lang="en-US" sz="2000" kern="1200"/>
            <a:t>Little to no planning beforehand is required</a:t>
          </a:r>
        </a:p>
      </dsp:txBody>
      <dsp:txXfrm>
        <a:off x="1225608" y="1328509"/>
        <a:ext cx="5536825" cy="1061132"/>
      </dsp:txXfrm>
    </dsp:sp>
    <dsp:sp modelId="{277E2BDB-AC45-4392-9918-C9AD05037B88}">
      <dsp:nvSpPr>
        <dsp:cNvPr id="0" name=""/>
        <dsp:cNvSpPr/>
      </dsp:nvSpPr>
      <dsp:spPr>
        <a:xfrm>
          <a:off x="0" y="2654925"/>
          <a:ext cx="6762434" cy="10611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4C4B8-39D9-4E15-B53E-5EC6A5D875C9}">
      <dsp:nvSpPr>
        <dsp:cNvPr id="0" name=""/>
        <dsp:cNvSpPr/>
      </dsp:nvSpPr>
      <dsp:spPr>
        <a:xfrm>
          <a:off x="320992" y="2893680"/>
          <a:ext cx="583623" cy="58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82106-97D6-44F6-899C-0062409E8684}">
      <dsp:nvSpPr>
        <dsp:cNvPr id="0" name=""/>
        <dsp:cNvSpPr/>
      </dsp:nvSpPr>
      <dsp:spPr>
        <a:xfrm>
          <a:off x="1225608" y="2654925"/>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89000">
            <a:lnSpc>
              <a:spcPct val="90000"/>
            </a:lnSpc>
            <a:spcBef>
              <a:spcPct val="0"/>
            </a:spcBef>
            <a:spcAft>
              <a:spcPct val="35000"/>
            </a:spcAft>
            <a:buNone/>
          </a:pPr>
          <a:r>
            <a:rPr lang="en-US" sz="2000" kern="1200"/>
            <a:t>Easy to set up since all modules are integrated simultaneously</a:t>
          </a:r>
        </a:p>
      </dsp:txBody>
      <dsp:txXfrm>
        <a:off x="1225608" y="2654925"/>
        <a:ext cx="5536825" cy="1061132"/>
      </dsp:txXfrm>
    </dsp:sp>
    <dsp:sp modelId="{96D40856-8648-43DE-8A44-3F38FEC9B6DA}">
      <dsp:nvSpPr>
        <dsp:cNvPr id="0" name=""/>
        <dsp:cNvSpPr/>
      </dsp:nvSpPr>
      <dsp:spPr>
        <a:xfrm>
          <a:off x="0" y="3981341"/>
          <a:ext cx="6762434" cy="10611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CF7002-C67D-4D33-94BD-07E575F65412}">
      <dsp:nvSpPr>
        <dsp:cNvPr id="0" name=""/>
        <dsp:cNvSpPr/>
      </dsp:nvSpPr>
      <dsp:spPr>
        <a:xfrm>
          <a:off x="320992" y="4220096"/>
          <a:ext cx="583623" cy="58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9F1282-2EFA-4BE7-9CCE-DCA956BBA01E}">
      <dsp:nvSpPr>
        <dsp:cNvPr id="0" name=""/>
        <dsp:cNvSpPr/>
      </dsp:nvSpPr>
      <dsp:spPr>
        <a:xfrm>
          <a:off x="1225608" y="3981341"/>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89000">
            <a:lnSpc>
              <a:spcPct val="90000"/>
            </a:lnSpc>
            <a:spcBef>
              <a:spcPct val="0"/>
            </a:spcBef>
            <a:spcAft>
              <a:spcPct val="35000"/>
            </a:spcAft>
            <a:buNone/>
          </a:pPr>
          <a:r>
            <a:rPr lang="en-US" sz="2000" kern="1200"/>
            <a:t>Management and coordination efforts are minimized since there is only one major testing phase</a:t>
          </a:r>
        </a:p>
      </dsp:txBody>
      <dsp:txXfrm>
        <a:off x="1225608" y="3981341"/>
        <a:ext cx="5536825" cy="1061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C948F-1E60-4B0E-88C3-E495EF332C6E}">
      <dsp:nvSpPr>
        <dsp:cNvPr id="0" name=""/>
        <dsp:cNvSpPr/>
      </dsp:nvSpPr>
      <dsp:spPr>
        <a:xfrm>
          <a:off x="0" y="2093"/>
          <a:ext cx="6762434" cy="10611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48892-F892-4E1B-99AA-3EC125916301}">
      <dsp:nvSpPr>
        <dsp:cNvPr id="0" name=""/>
        <dsp:cNvSpPr/>
      </dsp:nvSpPr>
      <dsp:spPr>
        <a:xfrm>
          <a:off x="320992" y="240848"/>
          <a:ext cx="583623" cy="58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16FFC-B077-4236-915E-1C8FCCEF2948}">
      <dsp:nvSpPr>
        <dsp:cNvPr id="0" name=""/>
        <dsp:cNvSpPr/>
      </dsp:nvSpPr>
      <dsp:spPr>
        <a:xfrm>
          <a:off x="1225608" y="2093"/>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00100">
            <a:lnSpc>
              <a:spcPct val="90000"/>
            </a:lnSpc>
            <a:spcBef>
              <a:spcPct val="0"/>
            </a:spcBef>
            <a:spcAft>
              <a:spcPct val="35000"/>
            </a:spcAft>
            <a:buNone/>
          </a:pPr>
          <a:r>
            <a:rPr lang="en-US" sz="1800" kern="1200"/>
            <a:t>Costly and time-consuming for large systems with a huge number of units as testers have to wait until all modules have been developed to start testing</a:t>
          </a:r>
        </a:p>
      </dsp:txBody>
      <dsp:txXfrm>
        <a:off x="1225608" y="2093"/>
        <a:ext cx="5536825" cy="1061132"/>
      </dsp:txXfrm>
    </dsp:sp>
    <dsp:sp modelId="{56E63A92-B6DA-441D-8E7F-4EC851D3379D}">
      <dsp:nvSpPr>
        <dsp:cNvPr id="0" name=""/>
        <dsp:cNvSpPr/>
      </dsp:nvSpPr>
      <dsp:spPr>
        <a:xfrm>
          <a:off x="0" y="1328509"/>
          <a:ext cx="6762434" cy="10611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36A15-B4EB-4B62-886F-D9CFFD689168}">
      <dsp:nvSpPr>
        <dsp:cNvPr id="0" name=""/>
        <dsp:cNvSpPr/>
      </dsp:nvSpPr>
      <dsp:spPr>
        <a:xfrm>
          <a:off x="320992" y="1567264"/>
          <a:ext cx="583623" cy="58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465EFF-1256-4346-B21B-D3DAACA48A21}">
      <dsp:nvSpPr>
        <dsp:cNvPr id="0" name=""/>
        <dsp:cNvSpPr/>
      </dsp:nvSpPr>
      <dsp:spPr>
        <a:xfrm>
          <a:off x="1225608" y="1328509"/>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00100">
            <a:lnSpc>
              <a:spcPct val="90000"/>
            </a:lnSpc>
            <a:spcBef>
              <a:spcPct val="0"/>
            </a:spcBef>
            <a:spcAft>
              <a:spcPct val="35000"/>
            </a:spcAft>
            <a:buNone/>
          </a:pPr>
          <a:r>
            <a:rPr lang="en-US" sz="1800" kern="1200"/>
            <a:t>Waiting for all modules to be developed before testing also means late defect detection</a:t>
          </a:r>
        </a:p>
      </dsp:txBody>
      <dsp:txXfrm>
        <a:off x="1225608" y="1328509"/>
        <a:ext cx="5536825" cy="1061132"/>
      </dsp:txXfrm>
    </dsp:sp>
    <dsp:sp modelId="{E8C7AC7C-3B84-4CA4-BD4B-F4C3B032E963}">
      <dsp:nvSpPr>
        <dsp:cNvPr id="0" name=""/>
        <dsp:cNvSpPr/>
      </dsp:nvSpPr>
      <dsp:spPr>
        <a:xfrm>
          <a:off x="0" y="2654925"/>
          <a:ext cx="6762434" cy="10611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03EF63-09B3-45DC-934E-BB452EEFF3A5}">
      <dsp:nvSpPr>
        <dsp:cNvPr id="0" name=""/>
        <dsp:cNvSpPr/>
      </dsp:nvSpPr>
      <dsp:spPr>
        <a:xfrm>
          <a:off x="320992" y="2893680"/>
          <a:ext cx="583623" cy="58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BB650-B38F-41B1-8133-A2222E631582}">
      <dsp:nvSpPr>
        <dsp:cNvPr id="0" name=""/>
        <dsp:cNvSpPr/>
      </dsp:nvSpPr>
      <dsp:spPr>
        <a:xfrm>
          <a:off x="1225608" y="2654925"/>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00100">
            <a:lnSpc>
              <a:spcPct val="90000"/>
            </a:lnSpc>
            <a:spcBef>
              <a:spcPct val="0"/>
            </a:spcBef>
            <a:spcAft>
              <a:spcPct val="35000"/>
            </a:spcAft>
            <a:buNone/>
          </a:pPr>
          <a:r>
            <a:rPr lang="en-US" sz="1800" kern="1200"/>
            <a:t>Hard to isolate and pinpoint bugs in specific modules</a:t>
          </a:r>
        </a:p>
      </dsp:txBody>
      <dsp:txXfrm>
        <a:off x="1225608" y="2654925"/>
        <a:ext cx="5536825" cy="1061132"/>
      </dsp:txXfrm>
    </dsp:sp>
    <dsp:sp modelId="{D90F8804-72AF-4E54-B6BF-B9B24380FA88}">
      <dsp:nvSpPr>
        <dsp:cNvPr id="0" name=""/>
        <dsp:cNvSpPr/>
      </dsp:nvSpPr>
      <dsp:spPr>
        <a:xfrm>
          <a:off x="0" y="3981341"/>
          <a:ext cx="6762434" cy="10611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C6DD6-B99F-4B04-9054-503D320B5769}">
      <dsp:nvSpPr>
        <dsp:cNvPr id="0" name=""/>
        <dsp:cNvSpPr/>
      </dsp:nvSpPr>
      <dsp:spPr>
        <a:xfrm>
          <a:off x="320992" y="4220096"/>
          <a:ext cx="583623" cy="58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544A41-9E6E-453D-B12B-C355D313671F}">
      <dsp:nvSpPr>
        <dsp:cNvPr id="0" name=""/>
        <dsp:cNvSpPr/>
      </dsp:nvSpPr>
      <dsp:spPr>
        <a:xfrm>
          <a:off x="1225608" y="3981341"/>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800100">
            <a:lnSpc>
              <a:spcPct val="90000"/>
            </a:lnSpc>
            <a:spcBef>
              <a:spcPct val="0"/>
            </a:spcBef>
            <a:spcAft>
              <a:spcPct val="35000"/>
            </a:spcAft>
            <a:buNone/>
          </a:pPr>
          <a:r>
            <a:rPr lang="en-US" sz="1800" kern="1200"/>
            <a:t>Hard to debug due to the complexity of multiple integrated modules</a:t>
          </a:r>
        </a:p>
      </dsp:txBody>
      <dsp:txXfrm>
        <a:off x="1225608" y="3981341"/>
        <a:ext cx="5536825" cy="10611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3898D-1AD2-448D-B84B-B234C152B817}">
      <dsp:nvSpPr>
        <dsp:cNvPr id="0" name=""/>
        <dsp:cNvSpPr/>
      </dsp:nvSpPr>
      <dsp:spPr>
        <a:xfrm>
          <a:off x="864" y="0"/>
          <a:ext cx="3499488" cy="393421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672" tIns="0" rIns="345672" bIns="330200" numCol="1" spcCol="1270" anchor="t" anchorCtr="0">
          <a:noAutofit/>
        </a:bodyPr>
        <a:lstStyle/>
        <a:p>
          <a:pPr marL="0" lvl="0" indent="0" algn="l" defTabSz="1066800">
            <a:lnSpc>
              <a:spcPct val="90000"/>
            </a:lnSpc>
            <a:spcBef>
              <a:spcPct val="0"/>
            </a:spcBef>
            <a:spcAft>
              <a:spcPct val="35000"/>
            </a:spcAft>
            <a:buNone/>
          </a:pPr>
          <a:r>
            <a:rPr lang="en-US" sz="2400" kern="1200"/>
            <a:t>Clearly define the interactions between each unit/function before testing to minimize missing defects</a:t>
          </a:r>
        </a:p>
      </dsp:txBody>
      <dsp:txXfrm>
        <a:off x="864" y="1573686"/>
        <a:ext cx="3499488" cy="2360529"/>
      </dsp:txXfrm>
    </dsp:sp>
    <dsp:sp modelId="{F77D78AC-90E0-4593-9AAA-DAE3A2460AC9}">
      <dsp:nvSpPr>
        <dsp:cNvPr id="0" name=""/>
        <dsp:cNvSpPr/>
      </dsp:nvSpPr>
      <dsp:spPr>
        <a:xfrm>
          <a:off x="864" y="0"/>
          <a:ext cx="3499488" cy="157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5672" tIns="165100" rIns="34567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4" y="0"/>
        <a:ext cx="3499488" cy="1573686"/>
      </dsp:txXfrm>
    </dsp:sp>
    <dsp:sp modelId="{C12F8975-9150-41BE-B85A-D4A3E8A8AF30}">
      <dsp:nvSpPr>
        <dsp:cNvPr id="0" name=""/>
        <dsp:cNvSpPr/>
      </dsp:nvSpPr>
      <dsp:spPr>
        <a:xfrm>
          <a:off x="3780312" y="0"/>
          <a:ext cx="3499488" cy="3934215"/>
        </a:xfrm>
        <a:prstGeom prst="rect">
          <a:avLst/>
        </a:prstGeom>
        <a:solidFill>
          <a:schemeClr val="accent2">
            <a:hueOff val="747460"/>
            <a:satOff val="-209"/>
            <a:lumOff val="3529"/>
            <a:alphaOff val="0"/>
          </a:schemeClr>
        </a:solidFill>
        <a:ln w="12700" cap="flat" cmpd="sng" algn="ctr">
          <a:solidFill>
            <a:schemeClr val="accent2">
              <a:hueOff val="747460"/>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672" tIns="0" rIns="345672" bIns="330200" numCol="1" spcCol="1270" anchor="t" anchorCtr="0">
          <a:noAutofit/>
        </a:bodyPr>
        <a:lstStyle/>
        <a:p>
          <a:pPr marL="0" lvl="0" indent="0" algn="l" defTabSz="1066800">
            <a:lnSpc>
              <a:spcPct val="90000"/>
            </a:lnSpc>
            <a:spcBef>
              <a:spcPct val="0"/>
            </a:spcBef>
            <a:spcAft>
              <a:spcPct val="35000"/>
            </a:spcAft>
            <a:buNone/>
          </a:pPr>
          <a:r>
            <a:rPr lang="en-US" sz="2400" kern="1200"/>
            <a:t>Perform extensive logging for more accurate fault localization </a:t>
          </a:r>
        </a:p>
      </dsp:txBody>
      <dsp:txXfrm>
        <a:off x="3780312" y="1573686"/>
        <a:ext cx="3499488" cy="2360529"/>
      </dsp:txXfrm>
    </dsp:sp>
    <dsp:sp modelId="{A9E8B081-6183-4C13-BDD3-BEA393A5D4FD}">
      <dsp:nvSpPr>
        <dsp:cNvPr id="0" name=""/>
        <dsp:cNvSpPr/>
      </dsp:nvSpPr>
      <dsp:spPr>
        <a:xfrm>
          <a:off x="3780312" y="0"/>
          <a:ext cx="3499488" cy="157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5672" tIns="165100" rIns="34567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80312" y="0"/>
        <a:ext cx="3499488" cy="1573686"/>
      </dsp:txXfrm>
    </dsp:sp>
    <dsp:sp modelId="{EF9500A5-8AC2-4D04-A6EA-A1F16A218C71}">
      <dsp:nvSpPr>
        <dsp:cNvPr id="0" name=""/>
        <dsp:cNvSpPr/>
      </dsp:nvSpPr>
      <dsp:spPr>
        <a:xfrm>
          <a:off x="7559760" y="0"/>
          <a:ext cx="3499488" cy="3934215"/>
        </a:xfrm>
        <a:prstGeom prst="rect">
          <a:avLst/>
        </a:prstGeom>
        <a:solidFill>
          <a:schemeClr val="accent2">
            <a:hueOff val="1494920"/>
            <a:satOff val="-418"/>
            <a:lumOff val="7058"/>
            <a:alphaOff val="0"/>
          </a:schemeClr>
        </a:solidFill>
        <a:ln w="12700" cap="flat" cmpd="sng" algn="ctr">
          <a:solidFill>
            <a:schemeClr val="accent2">
              <a:hueOff val="1494920"/>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672" tIns="0" rIns="345672" bIns="330200" numCol="1" spcCol="1270" anchor="t" anchorCtr="0">
          <a:noAutofit/>
        </a:bodyPr>
        <a:lstStyle/>
        <a:p>
          <a:pPr marL="0" lvl="0" indent="0" algn="l" defTabSz="1066800">
            <a:lnSpc>
              <a:spcPct val="90000"/>
            </a:lnSpc>
            <a:spcBef>
              <a:spcPct val="0"/>
            </a:spcBef>
            <a:spcAft>
              <a:spcPct val="35000"/>
            </a:spcAft>
            <a:buNone/>
          </a:pPr>
          <a:r>
            <a:rPr lang="en-US" sz="2400" kern="1200"/>
            <a:t>Perform Big Bang testing for simple applications</a:t>
          </a:r>
        </a:p>
      </dsp:txBody>
      <dsp:txXfrm>
        <a:off x="7559760" y="1573686"/>
        <a:ext cx="3499488" cy="2360529"/>
      </dsp:txXfrm>
    </dsp:sp>
    <dsp:sp modelId="{A998FF74-565B-4409-BF3D-F396D43131E6}">
      <dsp:nvSpPr>
        <dsp:cNvPr id="0" name=""/>
        <dsp:cNvSpPr/>
      </dsp:nvSpPr>
      <dsp:spPr>
        <a:xfrm>
          <a:off x="7559760" y="0"/>
          <a:ext cx="3499488" cy="157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5672" tIns="165100" rIns="34567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59760" y="0"/>
        <a:ext cx="3499488" cy="15736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47BA2-E960-4C36-8657-65CCFADBD086}">
      <dsp:nvSpPr>
        <dsp:cNvPr id="0" name=""/>
        <dsp:cNvSpPr/>
      </dsp:nvSpPr>
      <dsp:spPr>
        <a:xfrm>
          <a:off x="0" y="2093"/>
          <a:ext cx="6762434" cy="10611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BD5B3-8911-41C1-8443-DE86ABFE762F}">
      <dsp:nvSpPr>
        <dsp:cNvPr id="0" name=""/>
        <dsp:cNvSpPr/>
      </dsp:nvSpPr>
      <dsp:spPr>
        <a:xfrm>
          <a:off x="320992" y="240848"/>
          <a:ext cx="583623" cy="58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346EF1-D507-4EFA-A935-93F358717CF9}">
      <dsp:nvSpPr>
        <dsp:cNvPr id="0" name=""/>
        <dsp:cNvSpPr/>
      </dsp:nvSpPr>
      <dsp:spPr>
        <a:xfrm>
          <a:off x="1225608" y="2093"/>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666750">
            <a:lnSpc>
              <a:spcPct val="90000"/>
            </a:lnSpc>
            <a:spcBef>
              <a:spcPct val="0"/>
            </a:spcBef>
            <a:spcAft>
              <a:spcPct val="35000"/>
            </a:spcAft>
            <a:buNone/>
          </a:pPr>
          <a:r>
            <a:rPr lang="en-US" sz="1500" kern="1200"/>
            <a:t>Earlier defect detection compared to Big Bang testing since the modules are integrated and tested as soon as they are developed. QA teams don't have to wait until all modules are available to begin testing.</a:t>
          </a:r>
        </a:p>
      </dsp:txBody>
      <dsp:txXfrm>
        <a:off x="1225608" y="2093"/>
        <a:ext cx="5536825" cy="1061132"/>
      </dsp:txXfrm>
    </dsp:sp>
    <dsp:sp modelId="{633E274C-9911-4A01-9C57-B55711D0E7C4}">
      <dsp:nvSpPr>
        <dsp:cNvPr id="0" name=""/>
        <dsp:cNvSpPr/>
      </dsp:nvSpPr>
      <dsp:spPr>
        <a:xfrm>
          <a:off x="0" y="1328509"/>
          <a:ext cx="6762434" cy="10611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F98BE-D63A-405A-9089-F3C434F8C2AA}">
      <dsp:nvSpPr>
        <dsp:cNvPr id="0" name=""/>
        <dsp:cNvSpPr/>
      </dsp:nvSpPr>
      <dsp:spPr>
        <a:xfrm>
          <a:off x="320992" y="1567264"/>
          <a:ext cx="583623" cy="58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8AD9FD-2805-4C3A-B408-D04B0D09B762}">
      <dsp:nvSpPr>
        <dsp:cNvPr id="0" name=""/>
        <dsp:cNvSpPr/>
      </dsp:nvSpPr>
      <dsp:spPr>
        <a:xfrm>
          <a:off x="1225608" y="1328509"/>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666750">
            <a:lnSpc>
              <a:spcPct val="90000"/>
            </a:lnSpc>
            <a:spcBef>
              <a:spcPct val="0"/>
            </a:spcBef>
            <a:spcAft>
              <a:spcPct val="35000"/>
            </a:spcAft>
            <a:buNone/>
          </a:pPr>
          <a:r>
            <a:rPr lang="en-US" sz="1500" kern="1200"/>
            <a:t>Easier fault localization since the modules are tested in relatively small groups.</a:t>
          </a:r>
        </a:p>
      </dsp:txBody>
      <dsp:txXfrm>
        <a:off x="1225608" y="1328509"/>
        <a:ext cx="5536825" cy="1061132"/>
      </dsp:txXfrm>
    </dsp:sp>
    <dsp:sp modelId="{3B478259-16A0-47FF-9BF2-19A7462D8FF1}">
      <dsp:nvSpPr>
        <dsp:cNvPr id="0" name=""/>
        <dsp:cNvSpPr/>
      </dsp:nvSpPr>
      <dsp:spPr>
        <a:xfrm>
          <a:off x="0" y="2654925"/>
          <a:ext cx="6762434" cy="10611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EF705F-A93C-44AF-811B-465B5759818D}">
      <dsp:nvSpPr>
        <dsp:cNvPr id="0" name=""/>
        <dsp:cNvSpPr/>
      </dsp:nvSpPr>
      <dsp:spPr>
        <a:xfrm>
          <a:off x="320992" y="2893680"/>
          <a:ext cx="583623" cy="58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099FCE-1A8B-45EF-8BAA-A79298216921}">
      <dsp:nvSpPr>
        <dsp:cNvPr id="0" name=""/>
        <dsp:cNvSpPr/>
      </dsp:nvSpPr>
      <dsp:spPr>
        <a:xfrm>
          <a:off x="1225608" y="2654925"/>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666750">
            <a:lnSpc>
              <a:spcPct val="90000"/>
            </a:lnSpc>
            <a:spcBef>
              <a:spcPct val="0"/>
            </a:spcBef>
            <a:spcAft>
              <a:spcPct val="35000"/>
            </a:spcAft>
            <a:buNone/>
          </a:pPr>
          <a:r>
            <a:rPr lang="en-US" sz="1500" kern="1200"/>
            <a:t>The strategic nature of incremental integration testing can be leveraged in project management. For example, QA managers can choose which module to test first based on urgency, priority, or resource availability.</a:t>
          </a:r>
        </a:p>
      </dsp:txBody>
      <dsp:txXfrm>
        <a:off x="1225608" y="2654925"/>
        <a:ext cx="5536825" cy="1061132"/>
      </dsp:txXfrm>
    </dsp:sp>
    <dsp:sp modelId="{D9A31AD3-2775-48CF-AD9D-519F4BA3B919}">
      <dsp:nvSpPr>
        <dsp:cNvPr id="0" name=""/>
        <dsp:cNvSpPr/>
      </dsp:nvSpPr>
      <dsp:spPr>
        <a:xfrm>
          <a:off x="0" y="3981341"/>
          <a:ext cx="6762434" cy="10611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0212D-F79B-4F76-80CB-32A1F2FCB073}">
      <dsp:nvSpPr>
        <dsp:cNvPr id="0" name=""/>
        <dsp:cNvSpPr/>
      </dsp:nvSpPr>
      <dsp:spPr>
        <a:xfrm>
          <a:off x="320992" y="4220096"/>
          <a:ext cx="583623" cy="58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7E6AB7-42AA-442E-BA23-1B664CD3D9E2}">
      <dsp:nvSpPr>
        <dsp:cNvPr id="0" name=""/>
        <dsp:cNvSpPr/>
      </dsp:nvSpPr>
      <dsp:spPr>
        <a:xfrm>
          <a:off x="1225608" y="3981341"/>
          <a:ext cx="5536825" cy="106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03" tIns="112303" rIns="112303" bIns="112303" numCol="1" spcCol="1270" anchor="ctr" anchorCtr="0">
          <a:noAutofit/>
        </a:bodyPr>
        <a:lstStyle/>
        <a:p>
          <a:pPr marL="0" lvl="0" indent="0" algn="l" defTabSz="666750">
            <a:lnSpc>
              <a:spcPct val="90000"/>
            </a:lnSpc>
            <a:spcBef>
              <a:spcPct val="0"/>
            </a:spcBef>
            <a:spcAft>
              <a:spcPct val="35000"/>
            </a:spcAft>
            <a:buNone/>
          </a:pPr>
          <a:r>
            <a:rPr lang="en-US" sz="1500" kern="1200"/>
            <a:t>The risk of encountering catastrophic failures is also significantly reduced since issues are addressed early on from the root.</a:t>
          </a:r>
        </a:p>
      </dsp:txBody>
      <dsp:txXfrm>
        <a:off x="1225608" y="3981341"/>
        <a:ext cx="5536825" cy="10611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BFDF6-2D80-4E74-8CF5-3B5C4F073DD8}">
      <dsp:nvSpPr>
        <dsp:cNvPr id="0" name=""/>
        <dsp:cNvSpPr/>
      </dsp:nvSpPr>
      <dsp:spPr>
        <a:xfrm>
          <a:off x="377521" y="21"/>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380AB-A233-44C5-807B-A13A6A173A4D}">
      <dsp:nvSpPr>
        <dsp:cNvPr id="0" name=""/>
        <dsp:cNvSpPr/>
      </dsp:nvSpPr>
      <dsp:spPr>
        <a:xfrm>
          <a:off x="584099" y="206600"/>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9026EE-FC9C-41C7-AF4E-D1796EED11EF}">
      <dsp:nvSpPr>
        <dsp:cNvPr id="0" name=""/>
        <dsp:cNvSpPr/>
      </dsp:nvSpPr>
      <dsp:spPr>
        <a:xfrm>
          <a:off x="67654" y="1271271"/>
          <a:ext cx="1589062" cy="266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Require thorough planning beforehand</a:t>
          </a:r>
        </a:p>
      </dsp:txBody>
      <dsp:txXfrm>
        <a:off x="67654" y="1271271"/>
        <a:ext cx="1589062" cy="2662921"/>
      </dsp:txXfrm>
    </dsp:sp>
    <dsp:sp modelId="{BBC02E87-B035-4861-899E-38FD605D7522}">
      <dsp:nvSpPr>
        <dsp:cNvPr id="0" name=""/>
        <dsp:cNvSpPr/>
      </dsp:nvSpPr>
      <dsp:spPr>
        <a:xfrm>
          <a:off x="2244669" y="21"/>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71632-44FD-46F1-A0F1-1B1FB1D8A1B4}">
      <dsp:nvSpPr>
        <dsp:cNvPr id="0" name=""/>
        <dsp:cNvSpPr/>
      </dsp:nvSpPr>
      <dsp:spPr>
        <a:xfrm>
          <a:off x="2451247" y="206600"/>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D45A6D-C1D9-4D09-9603-E876C5C7434D}">
      <dsp:nvSpPr>
        <dsp:cNvPr id="0" name=""/>
        <dsp:cNvSpPr/>
      </dsp:nvSpPr>
      <dsp:spPr>
        <a:xfrm>
          <a:off x="1934802" y="1271271"/>
          <a:ext cx="1589062" cy="266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total number of tests to perform can be huge depending on the scale of the project, requiring significant organizational resources</a:t>
          </a:r>
        </a:p>
      </dsp:txBody>
      <dsp:txXfrm>
        <a:off x="1934802" y="1271271"/>
        <a:ext cx="1589062" cy="2662921"/>
      </dsp:txXfrm>
    </dsp:sp>
    <dsp:sp modelId="{61A9DF7A-CA7B-409F-AC71-9A5C66F88527}">
      <dsp:nvSpPr>
        <dsp:cNvPr id="0" name=""/>
        <dsp:cNvSpPr/>
      </dsp:nvSpPr>
      <dsp:spPr>
        <a:xfrm>
          <a:off x="4111818" y="21"/>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AA6487-660A-4C85-BC91-25182F380F3F}">
      <dsp:nvSpPr>
        <dsp:cNvPr id="0" name=""/>
        <dsp:cNvSpPr/>
      </dsp:nvSpPr>
      <dsp:spPr>
        <a:xfrm>
          <a:off x="4318396" y="206600"/>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291304-81E1-4395-AEC5-3F11E8C2A42D}">
      <dsp:nvSpPr>
        <dsp:cNvPr id="0" name=""/>
        <dsp:cNvSpPr/>
      </dsp:nvSpPr>
      <dsp:spPr>
        <a:xfrm>
          <a:off x="3801951" y="1271271"/>
          <a:ext cx="1589062" cy="266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Coordinating a large integration testing project with this approach may be complex</a:t>
          </a:r>
        </a:p>
      </dsp:txBody>
      <dsp:txXfrm>
        <a:off x="3801951" y="1271271"/>
        <a:ext cx="1589062" cy="2662921"/>
      </dsp:txXfrm>
    </dsp:sp>
    <dsp:sp modelId="{67B7DA6D-BF5C-4A86-8B13-DFBED9F58652}">
      <dsp:nvSpPr>
        <dsp:cNvPr id="0" name=""/>
        <dsp:cNvSpPr/>
      </dsp:nvSpPr>
      <dsp:spPr>
        <a:xfrm>
          <a:off x="5978966" y="21"/>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5E41C-A8A2-4CF2-96BB-6B2517D6FCB2}">
      <dsp:nvSpPr>
        <dsp:cNvPr id="0" name=""/>
        <dsp:cNvSpPr/>
      </dsp:nvSpPr>
      <dsp:spPr>
        <a:xfrm>
          <a:off x="6185544" y="206600"/>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B30AC-2193-4464-A0E9-6C069365C990}">
      <dsp:nvSpPr>
        <dsp:cNvPr id="0" name=""/>
        <dsp:cNvSpPr/>
      </dsp:nvSpPr>
      <dsp:spPr>
        <a:xfrm>
          <a:off x="5669099" y="1271271"/>
          <a:ext cx="1589062" cy="266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Require a complete definition and logic of the system before it can be broken down into small units</a:t>
          </a:r>
        </a:p>
      </dsp:txBody>
      <dsp:txXfrm>
        <a:off x="5669099" y="1271271"/>
        <a:ext cx="1589062" cy="2662921"/>
      </dsp:txXfrm>
    </dsp:sp>
    <dsp:sp modelId="{DE367243-C7BD-4646-9236-4CBCFFB05BB7}">
      <dsp:nvSpPr>
        <dsp:cNvPr id="0" name=""/>
        <dsp:cNvSpPr/>
      </dsp:nvSpPr>
      <dsp:spPr>
        <a:xfrm>
          <a:off x="7846115" y="21"/>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1C711-00B6-4BF4-B615-599A4F89A4B5}">
      <dsp:nvSpPr>
        <dsp:cNvPr id="0" name=""/>
        <dsp:cNvSpPr/>
      </dsp:nvSpPr>
      <dsp:spPr>
        <a:xfrm>
          <a:off x="8052693" y="206600"/>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242D0-6699-47A0-B2C9-A71315B2B3D2}">
      <dsp:nvSpPr>
        <dsp:cNvPr id="0" name=""/>
        <dsp:cNvSpPr/>
      </dsp:nvSpPr>
      <dsp:spPr>
        <a:xfrm>
          <a:off x="7536247" y="1271271"/>
          <a:ext cx="1589062" cy="266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In earlier stages of the project, certain system functionalities may not yet be available, leading to a dependence on stubs and drivers (which are essentially mock components that will be used as substitutes for actual components)</a:t>
          </a:r>
        </a:p>
      </dsp:txBody>
      <dsp:txXfrm>
        <a:off x="7536247" y="1271271"/>
        <a:ext cx="1589062" cy="2662921"/>
      </dsp:txXfrm>
    </dsp:sp>
    <dsp:sp modelId="{F2697B81-4C16-4DCB-A695-4EE54C18E8D9}">
      <dsp:nvSpPr>
        <dsp:cNvPr id="0" name=""/>
        <dsp:cNvSpPr/>
      </dsp:nvSpPr>
      <dsp:spPr>
        <a:xfrm>
          <a:off x="9713263" y="21"/>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3E22-8ED7-40F1-9FBB-8A3A93BD6CCB}">
      <dsp:nvSpPr>
        <dsp:cNvPr id="0" name=""/>
        <dsp:cNvSpPr/>
      </dsp:nvSpPr>
      <dsp:spPr>
        <a:xfrm>
          <a:off x="9919841" y="206600"/>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98B0F-C9D9-4EA7-B784-413913B0E581}">
      <dsp:nvSpPr>
        <dsp:cNvPr id="0" name=""/>
        <dsp:cNvSpPr/>
      </dsp:nvSpPr>
      <dsp:spPr>
        <a:xfrm>
          <a:off x="9403396" y="1271271"/>
          <a:ext cx="1589062" cy="266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lack of system functionalities in earlier stages, if not carefully documented, may even lead to system “</a:t>
          </a:r>
          <a:r>
            <a:rPr lang="en-US" sz="1400" kern="1200" dirty="0" err="1"/>
            <a:t>blindspots</a:t>
          </a:r>
          <a:r>
            <a:rPr lang="en-US" sz="1400" kern="1200" dirty="0"/>
            <a:t>” later down the road</a:t>
          </a:r>
        </a:p>
      </dsp:txBody>
      <dsp:txXfrm>
        <a:off x="9403396" y="1271271"/>
        <a:ext cx="1589062" cy="26629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C36F6-6E37-46F0-8420-011DC83632D1}">
      <dsp:nvSpPr>
        <dsp:cNvPr id="0" name=""/>
        <dsp:cNvSpPr/>
      </dsp:nvSpPr>
      <dsp:spPr>
        <a:xfrm>
          <a:off x="0" y="204604"/>
          <a:ext cx="6762434" cy="11536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diagram illustrates the modules required for a ride-hailing application:</a:t>
          </a:r>
        </a:p>
      </dsp:txBody>
      <dsp:txXfrm>
        <a:off x="56315" y="260919"/>
        <a:ext cx="6649804" cy="1040990"/>
      </dsp:txXfrm>
    </dsp:sp>
    <dsp:sp modelId="{CF0E39B5-20E9-47AC-B7B2-7A2D70B2FC53}">
      <dsp:nvSpPr>
        <dsp:cNvPr id="0" name=""/>
        <dsp:cNvSpPr/>
      </dsp:nvSpPr>
      <dsp:spPr>
        <a:xfrm>
          <a:off x="0" y="1358224"/>
          <a:ext cx="6762434" cy="34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70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Module A: User Authentication </a:t>
          </a:r>
        </a:p>
        <a:p>
          <a:pPr marL="228600" lvl="1" indent="-228600" algn="l" defTabSz="1022350">
            <a:lnSpc>
              <a:spcPct val="90000"/>
            </a:lnSpc>
            <a:spcBef>
              <a:spcPct val="0"/>
            </a:spcBef>
            <a:spcAft>
              <a:spcPct val="20000"/>
            </a:spcAft>
            <a:buChar char="•"/>
          </a:pPr>
          <a:r>
            <a:rPr lang="en-US" sz="2300" kern="1200"/>
            <a:t>Module B: Ride Booking </a:t>
          </a:r>
        </a:p>
        <a:p>
          <a:pPr marL="228600" lvl="1" indent="-228600" algn="l" defTabSz="1022350">
            <a:lnSpc>
              <a:spcPct val="90000"/>
            </a:lnSpc>
            <a:spcBef>
              <a:spcPct val="0"/>
            </a:spcBef>
            <a:spcAft>
              <a:spcPct val="20000"/>
            </a:spcAft>
            <a:buChar char="•"/>
          </a:pPr>
          <a:r>
            <a:rPr lang="en-US" sz="2300" kern="1200"/>
            <a:t>Stub DI: Driver Information  </a:t>
          </a:r>
        </a:p>
        <a:p>
          <a:pPr marL="228600" lvl="1" indent="-228600" algn="l" defTabSz="1022350">
            <a:lnSpc>
              <a:spcPct val="90000"/>
            </a:lnSpc>
            <a:spcBef>
              <a:spcPct val="0"/>
            </a:spcBef>
            <a:spcAft>
              <a:spcPct val="20000"/>
            </a:spcAft>
            <a:buChar char="•"/>
          </a:pPr>
          <a:r>
            <a:rPr lang="en-US" sz="2300" kern="1200"/>
            <a:t>Module P: Payment Processing </a:t>
          </a:r>
        </a:p>
        <a:p>
          <a:pPr marL="228600" lvl="1" indent="-228600" algn="l" defTabSz="1022350">
            <a:lnSpc>
              <a:spcPct val="90000"/>
            </a:lnSpc>
            <a:spcBef>
              <a:spcPct val="0"/>
            </a:spcBef>
            <a:spcAft>
              <a:spcPct val="20000"/>
            </a:spcAft>
            <a:buChar char="•"/>
          </a:pPr>
          <a:r>
            <a:rPr lang="en-US" sz="2300" kern="1200"/>
            <a:t>Module PC: Payment-by-cash/ PC </a:t>
          </a:r>
        </a:p>
        <a:p>
          <a:pPr marL="228600" lvl="1" indent="-228600" algn="l" defTabSz="1022350">
            <a:lnSpc>
              <a:spcPct val="90000"/>
            </a:lnSpc>
            <a:spcBef>
              <a:spcPct val="0"/>
            </a:spcBef>
            <a:spcAft>
              <a:spcPct val="20000"/>
            </a:spcAft>
            <a:buChar char="•"/>
          </a:pPr>
          <a:r>
            <a:rPr lang="en-US" sz="2300" kern="1200"/>
            <a:t>Stub DP: Debit Card/Credit Card Payment aka DP (Yet to be developed) </a:t>
          </a:r>
        </a:p>
        <a:p>
          <a:pPr marL="228600" lvl="1" indent="-228600" algn="l" defTabSz="1022350">
            <a:lnSpc>
              <a:spcPct val="90000"/>
            </a:lnSpc>
            <a:spcBef>
              <a:spcPct val="0"/>
            </a:spcBef>
            <a:spcAft>
              <a:spcPct val="20000"/>
            </a:spcAft>
            <a:buChar char="•"/>
          </a:pPr>
          <a:r>
            <a:rPr lang="en-US" sz="2300" kern="1200"/>
            <a:t>Stub EP: E-Payment/ EP (Yet to be developed) </a:t>
          </a:r>
        </a:p>
        <a:p>
          <a:pPr marL="228600" lvl="1" indent="-228600" algn="l" defTabSz="1022350">
            <a:lnSpc>
              <a:spcPct val="90000"/>
            </a:lnSpc>
            <a:spcBef>
              <a:spcPct val="0"/>
            </a:spcBef>
            <a:spcAft>
              <a:spcPct val="20000"/>
            </a:spcAft>
            <a:buChar char="•"/>
          </a:pPr>
          <a:r>
            <a:rPr lang="en-US" sz="2300" kern="1200"/>
            <a:t>Module T: Ride Tracking</a:t>
          </a:r>
        </a:p>
      </dsp:txBody>
      <dsp:txXfrm>
        <a:off x="0" y="1358224"/>
        <a:ext cx="6762434" cy="34817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7719B-6B30-4E4F-8245-F2FA0E3B8F21}">
      <dsp:nvSpPr>
        <dsp:cNvPr id="0" name=""/>
        <dsp:cNvSpPr/>
      </dsp:nvSpPr>
      <dsp:spPr>
        <a:xfrm>
          <a:off x="143674" y="971101"/>
          <a:ext cx="1005229" cy="100522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3117F-BBF9-4B4A-B687-AD462BD9A829}">
      <dsp:nvSpPr>
        <dsp:cNvPr id="0" name=""/>
        <dsp:cNvSpPr/>
      </dsp:nvSpPr>
      <dsp:spPr>
        <a:xfrm>
          <a:off x="354772" y="1182199"/>
          <a:ext cx="583033" cy="58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F33BD9-18D7-4E0A-B7C8-F907FB2716F5}">
      <dsp:nvSpPr>
        <dsp:cNvPr id="0" name=""/>
        <dsp:cNvSpPr/>
      </dsp:nvSpPr>
      <dsp:spPr>
        <a:xfrm>
          <a:off x="1364310" y="971101"/>
          <a:ext cx="2369469" cy="1005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Complexity is primarily found in lower-level modules</a:t>
          </a:r>
        </a:p>
      </dsp:txBody>
      <dsp:txXfrm>
        <a:off x="1364310" y="971101"/>
        <a:ext cx="2369469" cy="1005229"/>
      </dsp:txXfrm>
    </dsp:sp>
    <dsp:sp modelId="{9B0EDDF2-8395-44C3-B4B5-2CDC4680DF46}">
      <dsp:nvSpPr>
        <dsp:cNvPr id="0" name=""/>
        <dsp:cNvSpPr/>
      </dsp:nvSpPr>
      <dsp:spPr>
        <a:xfrm>
          <a:off x="4146642" y="971101"/>
          <a:ext cx="1005229" cy="100522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17CEF-6574-4428-ACEA-421CA0F4A7DD}">
      <dsp:nvSpPr>
        <dsp:cNvPr id="0" name=""/>
        <dsp:cNvSpPr/>
      </dsp:nvSpPr>
      <dsp:spPr>
        <a:xfrm>
          <a:off x="4357740" y="1182199"/>
          <a:ext cx="583033" cy="58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8C43E3-DF4E-4135-8A7B-6BC9BF071422}">
      <dsp:nvSpPr>
        <dsp:cNvPr id="0" name=""/>
        <dsp:cNvSpPr/>
      </dsp:nvSpPr>
      <dsp:spPr>
        <a:xfrm>
          <a:off x="5367278" y="971101"/>
          <a:ext cx="2369469" cy="1005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The team follows incremental development (which involves developing lower-level components first before moving to higher-level modules)</a:t>
          </a:r>
        </a:p>
      </dsp:txBody>
      <dsp:txXfrm>
        <a:off x="5367278" y="971101"/>
        <a:ext cx="2369469" cy="1005229"/>
      </dsp:txXfrm>
    </dsp:sp>
    <dsp:sp modelId="{C47AF4A8-CE05-4DA7-B61A-369E08AB7230}">
      <dsp:nvSpPr>
        <dsp:cNvPr id="0" name=""/>
        <dsp:cNvSpPr/>
      </dsp:nvSpPr>
      <dsp:spPr>
        <a:xfrm>
          <a:off x="143674" y="2785912"/>
          <a:ext cx="1005229" cy="100522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804E7-734C-4BB3-A6D8-3F78B502FF13}">
      <dsp:nvSpPr>
        <dsp:cNvPr id="0" name=""/>
        <dsp:cNvSpPr/>
      </dsp:nvSpPr>
      <dsp:spPr>
        <a:xfrm>
          <a:off x="354772" y="2997010"/>
          <a:ext cx="583033" cy="58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A3725C-038A-481B-AE08-706FF8D074B9}">
      <dsp:nvSpPr>
        <dsp:cNvPr id="0" name=""/>
        <dsp:cNvSpPr/>
      </dsp:nvSpPr>
      <dsp:spPr>
        <a:xfrm>
          <a:off x="1364310" y="2785912"/>
          <a:ext cx="2369469" cy="1005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Defect localization is a crucial aspect of the project since the granularity of the bottom-up approach provides more exact bug isolation</a:t>
          </a:r>
        </a:p>
      </dsp:txBody>
      <dsp:txXfrm>
        <a:off x="1364310" y="2785912"/>
        <a:ext cx="2369469" cy="1005229"/>
      </dsp:txXfrm>
    </dsp:sp>
    <dsp:sp modelId="{5A88035C-81A9-4FA9-A730-42971DF87DA9}">
      <dsp:nvSpPr>
        <dsp:cNvPr id="0" name=""/>
        <dsp:cNvSpPr/>
      </dsp:nvSpPr>
      <dsp:spPr>
        <a:xfrm>
          <a:off x="4146642" y="2785912"/>
          <a:ext cx="1005229" cy="100522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66DC88-B280-4E32-9EF8-E81D53E87FB9}">
      <dsp:nvSpPr>
        <dsp:cNvPr id="0" name=""/>
        <dsp:cNvSpPr/>
      </dsp:nvSpPr>
      <dsp:spPr>
        <a:xfrm>
          <a:off x="4357740" y="2997010"/>
          <a:ext cx="583033" cy="5830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6D47B-4C87-4709-A03B-B396E6306E64}">
      <dsp:nvSpPr>
        <dsp:cNvPr id="0" name=""/>
        <dsp:cNvSpPr/>
      </dsp:nvSpPr>
      <dsp:spPr>
        <a:xfrm>
          <a:off x="5367278" y="2785912"/>
          <a:ext cx="2369469" cy="1005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Higher-level modules are still under development or likely to change frequently</a:t>
          </a:r>
        </a:p>
      </dsp:txBody>
      <dsp:txXfrm>
        <a:off x="5367278" y="2785912"/>
        <a:ext cx="2369469" cy="10052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72854-582F-4387-9283-B20AA273266E}"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6550E-B88F-4C65-96D5-166412BA015E}" type="slidenum">
              <a:rPr lang="en-US" smtClean="0"/>
              <a:t>‹#›</a:t>
            </a:fld>
            <a:endParaRPr lang="en-US"/>
          </a:p>
        </p:txBody>
      </p:sp>
    </p:spTree>
    <p:extLst>
      <p:ext uri="{BB962C8B-B14F-4D97-AF65-F5344CB8AC3E}">
        <p14:creationId xmlns:p14="http://schemas.microsoft.com/office/powerpoint/2010/main" val="173750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58BDD437-A5DF-420A-8024-32FCEE6C8351}" type="datetime4">
              <a:rPr lang="en-US" smtClean="0"/>
              <a:t>March 11, 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5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DF9F1EBB-4773-4A74-B26A-4E2941945E22}" type="datetime4">
              <a:rPr lang="en-US" smtClean="0"/>
              <a:t>March 11, 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67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9251100B-6E61-49CD-8DB7-18428DF0027B}" type="datetime4">
              <a:rPr lang="en-US" smtClean="0"/>
              <a:t>March 11, 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02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B4CBE404-86CA-438F-826E-467DB4E48D03}" type="datetime4">
              <a:rPr lang="en-US" smtClean="0"/>
              <a:t>March 11, 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75035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946AD534-74D5-43D7-A8FE-06158FFC05F9}" type="datetime4">
              <a:rPr lang="en-US" smtClean="0"/>
              <a:t>March 11, 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12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A5C39D93-329A-4B0E-9F63-EF331630BF74}" type="datetime4">
              <a:rPr lang="en-US" smtClean="0"/>
              <a:t>March 11, 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11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A84A5DBF-A4C5-42CF-8202-6FF14AB3730C}" type="datetime4">
              <a:rPr lang="en-US" smtClean="0"/>
              <a:t>March 11, 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r>
              <a:rPr lang="en-US"/>
              <a:t>Shawon, CSE, KUET</a:t>
            </a:r>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63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B07C4BC9-5753-4E36-BC5B-D1083F9B923A}" type="datetime4">
              <a:rPr lang="en-US" smtClean="0"/>
              <a:t>March 11, 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r>
              <a:rPr lang="en-US"/>
              <a:t>Shawon, CSE, KUET</a:t>
            </a:r>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24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025E42FB-A9AB-4D03-B401-0C387C81AD2E}" type="datetime4">
              <a:rPr lang="en-US" smtClean="0"/>
              <a:t>March 11, 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r>
              <a:rPr lang="en-US"/>
              <a:t>Shawon, CSE, KUET</a:t>
            </a:r>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1233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CCC8C8D6-83E8-485E-BE7A-B7FC9727B5A8}" type="datetime4">
              <a:rPr lang="en-US" smtClean="0"/>
              <a:t>March 11, 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62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56FF9C2-88BF-458C-8B72-B2FED27B5A4B}" type="datetime4">
              <a:rPr lang="en-US" smtClean="0"/>
              <a:t>March 11, 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57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1600" cap="all" spc="200" baseline="0">
                <a:solidFill>
                  <a:schemeClr val="tx1"/>
                </a:solidFill>
              </a:defRPr>
            </a:lvl1pPr>
          </a:lstStyle>
          <a:p>
            <a:fld id="{EF3F343E-0A6A-4371-9A51-E2DFECDDD57B}" type="datetime4">
              <a:rPr lang="en-US" smtClean="0"/>
              <a:pPr/>
              <a:t>March 11, 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1600" cap="all" spc="200" baseline="0">
                <a:solidFill>
                  <a:schemeClr val="tx1"/>
                </a:solidFill>
              </a:defRPr>
            </a:lvl1pPr>
          </a:lstStyle>
          <a:p>
            <a:r>
              <a:rPr lang="en-US"/>
              <a:t>Shawon, CSE, KUET</a:t>
            </a:r>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1600">
                <a:solidFill>
                  <a:schemeClr val="tx1"/>
                </a:solidFill>
              </a:defRPr>
            </a:lvl1pPr>
          </a:lstStyle>
          <a:p>
            <a:fld id="{5EEB83C2-341F-4C28-A243-1C56DDDA54D3}" type="slidenum">
              <a:rPr lang="en-US" smtClean="0"/>
              <a:pPr/>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64181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00" r:id="rId4"/>
    <p:sldLayoutId id="2147483701"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32CB2-D45F-1C22-5B75-8FBC0D119B5B}"/>
              </a:ext>
            </a:extLst>
          </p:cNvPr>
          <p:cNvSpPr>
            <a:spLocks noGrp="1"/>
          </p:cNvSpPr>
          <p:nvPr>
            <p:ph type="ctrTitle"/>
          </p:nvPr>
        </p:nvSpPr>
        <p:spPr>
          <a:xfrm>
            <a:off x="520601" y="4840264"/>
            <a:ext cx="8044280" cy="1215547"/>
          </a:xfrm>
        </p:spPr>
        <p:txBody>
          <a:bodyPr anchor="ctr">
            <a:normAutofit/>
          </a:bodyPr>
          <a:lstStyle/>
          <a:p>
            <a:r>
              <a:rPr lang="en-US"/>
              <a:t>Integration Testing</a:t>
            </a:r>
            <a:endParaRPr lang="en-US" dirty="0"/>
          </a:p>
        </p:txBody>
      </p:sp>
      <p:sp>
        <p:nvSpPr>
          <p:cNvPr id="3" name="Subtitle 2">
            <a:extLst>
              <a:ext uri="{FF2B5EF4-FFF2-40B4-BE49-F238E27FC236}">
                <a16:creationId xmlns:a16="http://schemas.microsoft.com/office/drawing/2014/main" id="{3CD25A6B-93F1-980C-D257-ECE3E1491E16}"/>
              </a:ext>
            </a:extLst>
          </p:cNvPr>
          <p:cNvSpPr>
            <a:spLocks noGrp="1"/>
          </p:cNvSpPr>
          <p:nvPr>
            <p:ph type="subTitle" idx="1"/>
          </p:nvPr>
        </p:nvSpPr>
        <p:spPr>
          <a:xfrm>
            <a:off x="9189720" y="4753342"/>
            <a:ext cx="2519973" cy="1389390"/>
          </a:xfrm>
        </p:spPr>
        <p:txBody>
          <a:bodyPr anchor="ctr">
            <a:normAutofit/>
          </a:bodyPr>
          <a:lstStyle/>
          <a:p>
            <a:r>
              <a:rPr lang="en-US" dirty="0" err="1"/>
              <a:t>Nazirul</a:t>
            </a:r>
            <a:r>
              <a:rPr lang="en-US" dirty="0"/>
              <a:t> Hasan</a:t>
            </a:r>
          </a:p>
          <a:p>
            <a:r>
              <a:rPr lang="en-US" dirty="0"/>
              <a:t>Lecturer</a:t>
            </a:r>
          </a:p>
          <a:p>
            <a:r>
              <a:rPr lang="en-US" dirty="0"/>
              <a:t>CSE, KUET</a:t>
            </a:r>
          </a:p>
        </p:txBody>
      </p:sp>
      <p:pic>
        <p:nvPicPr>
          <p:cNvPr id="4" name="Picture 3">
            <a:extLst>
              <a:ext uri="{FF2B5EF4-FFF2-40B4-BE49-F238E27FC236}">
                <a16:creationId xmlns:a16="http://schemas.microsoft.com/office/drawing/2014/main" id="{C22CC67B-B226-6EA1-EDD7-B3CA14509A35}"/>
              </a:ext>
            </a:extLst>
          </p:cNvPr>
          <p:cNvPicPr>
            <a:picLocks noChangeAspect="1"/>
          </p:cNvPicPr>
          <p:nvPr/>
        </p:nvPicPr>
        <p:blipFill rotWithShape="1">
          <a:blip r:embed="rId2"/>
          <a:srcRect t="47906" b="18959"/>
          <a:stretch/>
        </p:blipFill>
        <p:spPr>
          <a:xfrm>
            <a:off x="-6781" y="1"/>
            <a:ext cx="12198782" cy="4042122"/>
          </a:xfrm>
          <a:prstGeom prst="rect">
            <a:avLst/>
          </a:prstGeom>
        </p:spPr>
      </p:pic>
      <p:cxnSp>
        <p:nvCxnSpPr>
          <p:cNvPr id="11"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86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9A870-1733-623D-FB22-35866E8E3C2F}"/>
              </a:ext>
            </a:extLst>
          </p:cNvPr>
          <p:cNvSpPr>
            <a:spLocks noGrp="1"/>
          </p:cNvSpPr>
          <p:nvPr>
            <p:ph type="title"/>
          </p:nvPr>
        </p:nvSpPr>
        <p:spPr>
          <a:xfrm>
            <a:off x="521208" y="783863"/>
            <a:ext cx="3448812" cy="5048339"/>
          </a:xfrm>
        </p:spPr>
        <p:txBody>
          <a:bodyPr anchor="t">
            <a:normAutofit/>
          </a:bodyPr>
          <a:lstStyle/>
          <a:p>
            <a:r>
              <a:rPr lang="en-US" dirty="0"/>
              <a:t>Types Of Integration Testing</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C0DE0E7-DF1A-9272-39B9-5C4AE2E81819}"/>
              </a:ext>
            </a:extLst>
          </p:cNvPr>
          <p:cNvGraphicFramePr>
            <a:graphicFrameLocks noGrp="1"/>
          </p:cNvGraphicFramePr>
          <p:nvPr>
            <p:ph idx="1"/>
            <p:extLst>
              <p:ext uri="{D42A27DB-BD31-4B8C-83A1-F6EECF244321}">
                <p14:modId xmlns:p14="http://schemas.microsoft.com/office/powerpoint/2010/main" val="3572097711"/>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B3780CD-B8AA-6CF6-B0C0-E481C8A36590}"/>
              </a:ext>
            </a:extLst>
          </p:cNvPr>
          <p:cNvSpPr>
            <a:spLocks noGrp="1"/>
          </p:cNvSpPr>
          <p:nvPr>
            <p:ph type="dt" sz="half" idx="10"/>
          </p:nvPr>
        </p:nvSpPr>
        <p:spPr/>
        <p:txBody>
          <a:bodyPr/>
          <a:lstStyle/>
          <a:p>
            <a:fld id="{8AC12F03-CB45-4D89-A8BA-BDE813DDCF07}" type="datetime4">
              <a:rPr lang="en-US" smtClean="0"/>
              <a:t>March 11, 2024</a:t>
            </a:fld>
            <a:endParaRPr lang="en-US"/>
          </a:p>
        </p:txBody>
      </p:sp>
      <p:sp>
        <p:nvSpPr>
          <p:cNvPr id="6" name="Footer Placeholder 5">
            <a:extLst>
              <a:ext uri="{FF2B5EF4-FFF2-40B4-BE49-F238E27FC236}">
                <a16:creationId xmlns:a16="http://schemas.microsoft.com/office/drawing/2014/main" id="{147B95DD-EF1D-F507-7761-C09316FF928D}"/>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88FBDADA-8880-1A58-2FE9-71FDACED78AF}"/>
              </a:ext>
            </a:extLst>
          </p:cNvPr>
          <p:cNvSpPr>
            <a:spLocks noGrp="1"/>
          </p:cNvSpPr>
          <p:nvPr>
            <p:ph type="sldNum" sz="quarter" idx="12"/>
          </p:nvPr>
        </p:nvSpPr>
        <p:spPr/>
        <p:txBody>
          <a:bodyPr/>
          <a:lstStyle/>
          <a:p>
            <a:fld id="{5EEB83C2-341F-4C28-A243-1C56DDDA54D3}" type="slidenum">
              <a:rPr lang="en-US" smtClean="0"/>
              <a:t>10</a:t>
            </a:fld>
            <a:endParaRPr lang="en-US"/>
          </a:p>
        </p:txBody>
      </p:sp>
    </p:spTree>
    <p:extLst>
      <p:ext uri="{BB962C8B-B14F-4D97-AF65-F5344CB8AC3E}">
        <p14:creationId xmlns:p14="http://schemas.microsoft.com/office/powerpoint/2010/main" val="271965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67893-570A-09B0-FA54-79E50C53684E}"/>
              </a:ext>
            </a:extLst>
          </p:cNvPr>
          <p:cNvSpPr>
            <a:spLocks noGrp="1"/>
          </p:cNvSpPr>
          <p:nvPr>
            <p:ph type="title"/>
          </p:nvPr>
        </p:nvSpPr>
        <p:spPr>
          <a:xfrm>
            <a:off x="521208" y="818777"/>
            <a:ext cx="2632002" cy="5099442"/>
          </a:xfrm>
        </p:spPr>
        <p:txBody>
          <a:bodyPr anchor="t">
            <a:normAutofit/>
          </a:bodyPr>
          <a:lstStyle/>
          <a:p>
            <a:r>
              <a:rPr lang="en-US" sz="3700"/>
              <a:t>Big Bang Integration Testing</a:t>
            </a:r>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85AAD6-455A-ADD1-7B01-28ECC71BB512}"/>
              </a:ext>
            </a:extLst>
          </p:cNvPr>
          <p:cNvSpPr>
            <a:spLocks noGrp="1"/>
          </p:cNvSpPr>
          <p:nvPr>
            <p:ph idx="1"/>
          </p:nvPr>
        </p:nvSpPr>
        <p:spPr>
          <a:xfrm>
            <a:off x="3791570" y="939782"/>
            <a:ext cx="7724000" cy="5034810"/>
          </a:xfrm>
        </p:spPr>
        <p:txBody>
          <a:bodyPr anchor="t">
            <a:normAutofit/>
          </a:bodyPr>
          <a:lstStyle/>
          <a:p>
            <a:r>
              <a:rPr lang="en-US" sz="2400" dirty="0"/>
              <a:t>Big Bang Integration testing is an integration testing approach in which all modules are integrated and tested at once, as a singular entity. The integration process is not carried out until all components have been successfully unit tested.</a:t>
            </a:r>
          </a:p>
        </p:txBody>
      </p:sp>
      <p:sp>
        <p:nvSpPr>
          <p:cNvPr id="4" name="Date Placeholder 3">
            <a:extLst>
              <a:ext uri="{FF2B5EF4-FFF2-40B4-BE49-F238E27FC236}">
                <a16:creationId xmlns:a16="http://schemas.microsoft.com/office/drawing/2014/main" id="{05AC2E39-AC4F-E98B-A005-27A95F4C7B42}"/>
              </a:ext>
            </a:extLst>
          </p:cNvPr>
          <p:cNvSpPr>
            <a:spLocks noGrp="1"/>
          </p:cNvSpPr>
          <p:nvPr>
            <p:ph type="dt" sz="half" idx="10"/>
          </p:nvPr>
        </p:nvSpPr>
        <p:spPr/>
        <p:txBody>
          <a:bodyPr/>
          <a:lstStyle/>
          <a:p>
            <a:fld id="{4215C72C-E547-4FFF-ACFC-7B76F74651C5}" type="datetime4">
              <a:rPr lang="en-US" smtClean="0"/>
              <a:t>March 11, 2024</a:t>
            </a:fld>
            <a:endParaRPr lang="en-US"/>
          </a:p>
        </p:txBody>
      </p:sp>
      <p:sp>
        <p:nvSpPr>
          <p:cNvPr id="5" name="Footer Placeholder 4">
            <a:extLst>
              <a:ext uri="{FF2B5EF4-FFF2-40B4-BE49-F238E27FC236}">
                <a16:creationId xmlns:a16="http://schemas.microsoft.com/office/drawing/2014/main" id="{8CBCB2F1-8DFE-9E35-0C2B-ABE456542E6B}"/>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6F0B9D65-0373-F6D2-E186-03E7E95B0E57}"/>
              </a:ext>
            </a:extLst>
          </p:cNvPr>
          <p:cNvSpPr>
            <a:spLocks noGrp="1"/>
          </p:cNvSpPr>
          <p:nvPr>
            <p:ph type="sldNum" sz="quarter" idx="12"/>
          </p:nvPr>
        </p:nvSpPr>
        <p:spPr/>
        <p:txBody>
          <a:bodyPr/>
          <a:lstStyle/>
          <a:p>
            <a:fld id="{5EEB83C2-341F-4C28-A243-1C56DDDA54D3}" type="slidenum">
              <a:rPr lang="en-US" smtClean="0"/>
              <a:t>11</a:t>
            </a:fld>
            <a:endParaRPr lang="en-US"/>
          </a:p>
        </p:txBody>
      </p:sp>
    </p:spTree>
    <p:extLst>
      <p:ext uri="{BB962C8B-B14F-4D97-AF65-F5344CB8AC3E}">
        <p14:creationId xmlns:p14="http://schemas.microsoft.com/office/powerpoint/2010/main" val="340016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CC117-8166-CF4F-959B-FE3293631E78}"/>
              </a:ext>
            </a:extLst>
          </p:cNvPr>
          <p:cNvSpPr>
            <a:spLocks noGrp="1"/>
          </p:cNvSpPr>
          <p:nvPr>
            <p:ph type="title"/>
          </p:nvPr>
        </p:nvSpPr>
        <p:spPr>
          <a:xfrm>
            <a:off x="521208" y="783863"/>
            <a:ext cx="3448812" cy="5048339"/>
          </a:xfrm>
        </p:spPr>
        <p:txBody>
          <a:bodyPr anchor="t">
            <a:normAutofit/>
          </a:bodyPr>
          <a:lstStyle/>
          <a:p>
            <a:r>
              <a:rPr lang="en-US" dirty="0"/>
              <a:t>Big Bang Integration Testing: Advantages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43AA857-BE0E-CEB1-C54B-2C785E650F14}"/>
              </a:ext>
            </a:extLst>
          </p:cNvPr>
          <p:cNvGraphicFramePr>
            <a:graphicFrameLocks noGrp="1"/>
          </p:cNvGraphicFramePr>
          <p:nvPr>
            <p:ph idx="1"/>
            <p:extLst>
              <p:ext uri="{D42A27DB-BD31-4B8C-83A1-F6EECF244321}">
                <p14:modId xmlns:p14="http://schemas.microsoft.com/office/powerpoint/2010/main" val="3103395758"/>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9BA4F41C-1F26-22C9-383E-FD0ED100694B}"/>
              </a:ext>
            </a:extLst>
          </p:cNvPr>
          <p:cNvSpPr>
            <a:spLocks noGrp="1"/>
          </p:cNvSpPr>
          <p:nvPr>
            <p:ph type="dt" sz="half" idx="10"/>
          </p:nvPr>
        </p:nvSpPr>
        <p:spPr/>
        <p:txBody>
          <a:bodyPr/>
          <a:lstStyle/>
          <a:p>
            <a:fld id="{32ACF6AD-3371-40FA-A750-72B0DAF9456A}" type="datetime4">
              <a:rPr lang="en-US" smtClean="0"/>
              <a:t>March 11, 2024</a:t>
            </a:fld>
            <a:endParaRPr lang="en-US"/>
          </a:p>
        </p:txBody>
      </p:sp>
      <p:sp>
        <p:nvSpPr>
          <p:cNvPr id="6" name="Footer Placeholder 5">
            <a:extLst>
              <a:ext uri="{FF2B5EF4-FFF2-40B4-BE49-F238E27FC236}">
                <a16:creationId xmlns:a16="http://schemas.microsoft.com/office/drawing/2014/main" id="{EAFC83C3-D528-029F-A620-4779CC109B31}"/>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304EFD40-5F3F-6037-95E9-56BC27B1FC16}"/>
              </a:ext>
            </a:extLst>
          </p:cNvPr>
          <p:cNvSpPr>
            <a:spLocks noGrp="1"/>
          </p:cNvSpPr>
          <p:nvPr>
            <p:ph type="sldNum" sz="quarter" idx="12"/>
          </p:nvPr>
        </p:nvSpPr>
        <p:spPr/>
        <p:txBody>
          <a:bodyPr/>
          <a:lstStyle/>
          <a:p>
            <a:fld id="{5EEB83C2-341F-4C28-A243-1C56DDDA54D3}" type="slidenum">
              <a:rPr lang="en-US" smtClean="0"/>
              <a:t>12</a:t>
            </a:fld>
            <a:endParaRPr lang="en-US"/>
          </a:p>
        </p:txBody>
      </p:sp>
    </p:spTree>
    <p:extLst>
      <p:ext uri="{BB962C8B-B14F-4D97-AF65-F5344CB8AC3E}">
        <p14:creationId xmlns:p14="http://schemas.microsoft.com/office/powerpoint/2010/main" val="3584592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CC117-8166-CF4F-959B-FE3293631E78}"/>
              </a:ext>
            </a:extLst>
          </p:cNvPr>
          <p:cNvSpPr>
            <a:spLocks noGrp="1"/>
          </p:cNvSpPr>
          <p:nvPr>
            <p:ph type="title"/>
          </p:nvPr>
        </p:nvSpPr>
        <p:spPr>
          <a:xfrm>
            <a:off x="521208" y="783863"/>
            <a:ext cx="3448812" cy="5048339"/>
          </a:xfrm>
        </p:spPr>
        <p:txBody>
          <a:bodyPr anchor="t">
            <a:normAutofit/>
          </a:bodyPr>
          <a:lstStyle/>
          <a:p>
            <a:r>
              <a:rPr lang="en-US" sz="3700"/>
              <a:t>Big Bang Integration Testing: Disadvantages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1A7500A-8186-CECF-6CBE-34C3675BE522}"/>
              </a:ext>
            </a:extLst>
          </p:cNvPr>
          <p:cNvGraphicFramePr>
            <a:graphicFrameLocks noGrp="1"/>
          </p:cNvGraphicFramePr>
          <p:nvPr>
            <p:ph idx="1"/>
            <p:extLst>
              <p:ext uri="{D42A27DB-BD31-4B8C-83A1-F6EECF244321}">
                <p14:modId xmlns:p14="http://schemas.microsoft.com/office/powerpoint/2010/main" val="3728263290"/>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86BD08-3EBC-DDF8-EA87-E2D7E78B5098}"/>
              </a:ext>
            </a:extLst>
          </p:cNvPr>
          <p:cNvSpPr>
            <a:spLocks noGrp="1"/>
          </p:cNvSpPr>
          <p:nvPr>
            <p:ph type="dt" sz="half" idx="10"/>
          </p:nvPr>
        </p:nvSpPr>
        <p:spPr/>
        <p:txBody>
          <a:bodyPr/>
          <a:lstStyle/>
          <a:p>
            <a:fld id="{95ECB689-269E-47D8-8C56-C2A2E94B4F4E}" type="datetime4">
              <a:rPr lang="en-US" smtClean="0"/>
              <a:t>March 11, 2024</a:t>
            </a:fld>
            <a:endParaRPr lang="en-US"/>
          </a:p>
        </p:txBody>
      </p:sp>
      <p:sp>
        <p:nvSpPr>
          <p:cNvPr id="6" name="Footer Placeholder 5">
            <a:extLst>
              <a:ext uri="{FF2B5EF4-FFF2-40B4-BE49-F238E27FC236}">
                <a16:creationId xmlns:a16="http://schemas.microsoft.com/office/drawing/2014/main" id="{885BA594-ED09-F16F-8A08-896667AF3964}"/>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C9CB5A0B-BE44-BDE0-DC34-5B2B66617026}"/>
              </a:ext>
            </a:extLst>
          </p:cNvPr>
          <p:cNvSpPr>
            <a:spLocks noGrp="1"/>
          </p:cNvSpPr>
          <p:nvPr>
            <p:ph type="sldNum" sz="quarter" idx="12"/>
          </p:nvPr>
        </p:nvSpPr>
        <p:spPr/>
        <p:txBody>
          <a:bodyPr/>
          <a:lstStyle/>
          <a:p>
            <a:fld id="{5EEB83C2-341F-4C28-A243-1C56DDDA54D3}" type="slidenum">
              <a:rPr lang="en-US" smtClean="0"/>
              <a:t>13</a:t>
            </a:fld>
            <a:endParaRPr lang="en-US"/>
          </a:p>
        </p:txBody>
      </p:sp>
    </p:spTree>
    <p:extLst>
      <p:ext uri="{BB962C8B-B14F-4D97-AF65-F5344CB8AC3E}">
        <p14:creationId xmlns:p14="http://schemas.microsoft.com/office/powerpoint/2010/main" val="362258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CC117-8166-CF4F-959B-FE3293631E78}"/>
              </a:ext>
            </a:extLst>
          </p:cNvPr>
          <p:cNvSpPr>
            <a:spLocks noGrp="1"/>
          </p:cNvSpPr>
          <p:nvPr>
            <p:ph type="title"/>
          </p:nvPr>
        </p:nvSpPr>
        <p:spPr>
          <a:xfrm>
            <a:off x="521207" y="789567"/>
            <a:ext cx="11110405" cy="1054864"/>
          </a:xfrm>
        </p:spPr>
        <p:txBody>
          <a:bodyPr anchor="t">
            <a:normAutofit/>
          </a:bodyPr>
          <a:lstStyle/>
          <a:p>
            <a:r>
              <a:rPr lang="en-US" dirty="0"/>
              <a:t>Big Bang Integration Testing: Best Practices</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517FA0E-218E-96B5-9EE1-818F318DA341}"/>
              </a:ext>
            </a:extLst>
          </p:cNvPr>
          <p:cNvGraphicFramePr>
            <a:graphicFrameLocks noGrp="1"/>
          </p:cNvGraphicFramePr>
          <p:nvPr>
            <p:ph idx="1"/>
            <p:extLst>
              <p:ext uri="{D42A27DB-BD31-4B8C-83A1-F6EECF244321}">
                <p14:modId xmlns:p14="http://schemas.microsoft.com/office/powerpoint/2010/main" val="659760668"/>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D9148AD-E904-D961-9281-AC32C8F89F51}"/>
              </a:ext>
            </a:extLst>
          </p:cNvPr>
          <p:cNvSpPr>
            <a:spLocks noGrp="1"/>
          </p:cNvSpPr>
          <p:nvPr>
            <p:ph type="dt" sz="half" idx="10"/>
          </p:nvPr>
        </p:nvSpPr>
        <p:spPr/>
        <p:txBody>
          <a:bodyPr/>
          <a:lstStyle/>
          <a:p>
            <a:fld id="{F53E22BE-DA59-4BEE-87E1-E82097E42458}" type="datetime4">
              <a:rPr lang="en-US" smtClean="0"/>
              <a:t>March 11, 2024</a:t>
            </a:fld>
            <a:endParaRPr lang="en-US"/>
          </a:p>
        </p:txBody>
      </p:sp>
      <p:sp>
        <p:nvSpPr>
          <p:cNvPr id="6" name="Footer Placeholder 5">
            <a:extLst>
              <a:ext uri="{FF2B5EF4-FFF2-40B4-BE49-F238E27FC236}">
                <a16:creationId xmlns:a16="http://schemas.microsoft.com/office/drawing/2014/main" id="{F6E8F6C1-ED62-28B4-9CDA-26A607F40A55}"/>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03C8D619-180B-F0DD-2EB2-EDA0A548A763}"/>
              </a:ext>
            </a:extLst>
          </p:cNvPr>
          <p:cNvSpPr>
            <a:spLocks noGrp="1"/>
          </p:cNvSpPr>
          <p:nvPr>
            <p:ph type="sldNum" sz="quarter" idx="12"/>
          </p:nvPr>
        </p:nvSpPr>
        <p:spPr/>
        <p:txBody>
          <a:bodyPr/>
          <a:lstStyle/>
          <a:p>
            <a:fld id="{5EEB83C2-341F-4C28-A243-1C56DDDA54D3}" type="slidenum">
              <a:rPr lang="en-US" smtClean="0"/>
              <a:t>14</a:t>
            </a:fld>
            <a:endParaRPr lang="en-US"/>
          </a:p>
        </p:txBody>
      </p:sp>
    </p:spTree>
    <p:extLst>
      <p:ext uri="{BB962C8B-B14F-4D97-AF65-F5344CB8AC3E}">
        <p14:creationId xmlns:p14="http://schemas.microsoft.com/office/powerpoint/2010/main" val="348768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5EE4C3-7456-2CEA-E0A8-F2E093504773}"/>
              </a:ext>
            </a:extLst>
          </p:cNvPr>
          <p:cNvSpPr>
            <a:spLocks noGrp="1"/>
          </p:cNvSpPr>
          <p:nvPr>
            <p:ph type="title"/>
          </p:nvPr>
        </p:nvSpPr>
        <p:spPr>
          <a:xfrm>
            <a:off x="521209" y="786384"/>
            <a:ext cx="3390158" cy="5105761"/>
          </a:xfrm>
        </p:spPr>
        <p:txBody>
          <a:bodyPr anchor="t">
            <a:normAutofit/>
          </a:bodyPr>
          <a:lstStyle/>
          <a:p>
            <a:r>
              <a:rPr lang="en-US" dirty="0"/>
              <a:t>Incremental Integration Testing</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BA632-9762-0FAD-7B35-6FBC017F5183}"/>
              </a:ext>
            </a:extLst>
          </p:cNvPr>
          <p:cNvSpPr>
            <a:spLocks noGrp="1"/>
          </p:cNvSpPr>
          <p:nvPr>
            <p:ph idx="1"/>
          </p:nvPr>
        </p:nvSpPr>
        <p:spPr>
          <a:xfrm>
            <a:off x="4927835" y="920376"/>
            <a:ext cx="6692666" cy="4971770"/>
          </a:xfrm>
        </p:spPr>
        <p:txBody>
          <a:bodyPr>
            <a:normAutofit/>
          </a:bodyPr>
          <a:lstStyle/>
          <a:p>
            <a:r>
              <a:rPr lang="en-US" sz="2400" dirty="0"/>
              <a:t>Incremental integration testing is an approach in which 2 or more modules with closely related logic and functionality are grouped and tested first, then gradually move on to other groups of modules, instead of testing everything at once.</a:t>
            </a:r>
          </a:p>
        </p:txBody>
      </p:sp>
      <p:sp>
        <p:nvSpPr>
          <p:cNvPr id="4" name="Date Placeholder 3">
            <a:extLst>
              <a:ext uri="{FF2B5EF4-FFF2-40B4-BE49-F238E27FC236}">
                <a16:creationId xmlns:a16="http://schemas.microsoft.com/office/drawing/2014/main" id="{8DBD8E00-7CF6-E9D6-2595-6A1B4117B881}"/>
              </a:ext>
            </a:extLst>
          </p:cNvPr>
          <p:cNvSpPr>
            <a:spLocks noGrp="1"/>
          </p:cNvSpPr>
          <p:nvPr>
            <p:ph type="dt" sz="half" idx="10"/>
          </p:nvPr>
        </p:nvSpPr>
        <p:spPr/>
        <p:txBody>
          <a:bodyPr/>
          <a:lstStyle/>
          <a:p>
            <a:fld id="{DCDCE963-4FBF-483F-A8B0-7BA18AFC1E7A}" type="datetime4">
              <a:rPr lang="en-US" smtClean="0"/>
              <a:t>March 11, 2024</a:t>
            </a:fld>
            <a:endParaRPr lang="en-US"/>
          </a:p>
        </p:txBody>
      </p:sp>
      <p:sp>
        <p:nvSpPr>
          <p:cNvPr id="5" name="Footer Placeholder 4">
            <a:extLst>
              <a:ext uri="{FF2B5EF4-FFF2-40B4-BE49-F238E27FC236}">
                <a16:creationId xmlns:a16="http://schemas.microsoft.com/office/drawing/2014/main" id="{148ECF4E-0D72-4E47-E883-A0E307C87635}"/>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F7A04B62-DE4C-BB19-E958-0A4FA0660D05}"/>
              </a:ext>
            </a:extLst>
          </p:cNvPr>
          <p:cNvSpPr>
            <a:spLocks noGrp="1"/>
          </p:cNvSpPr>
          <p:nvPr>
            <p:ph type="sldNum" sz="quarter" idx="12"/>
          </p:nvPr>
        </p:nvSpPr>
        <p:spPr/>
        <p:txBody>
          <a:bodyPr/>
          <a:lstStyle/>
          <a:p>
            <a:fld id="{5EEB83C2-341F-4C28-A243-1C56DDDA54D3}" type="slidenum">
              <a:rPr lang="en-US" smtClean="0"/>
              <a:t>15</a:t>
            </a:fld>
            <a:endParaRPr lang="en-US"/>
          </a:p>
        </p:txBody>
      </p:sp>
    </p:spTree>
    <p:extLst>
      <p:ext uri="{BB962C8B-B14F-4D97-AF65-F5344CB8AC3E}">
        <p14:creationId xmlns:p14="http://schemas.microsoft.com/office/powerpoint/2010/main" val="296377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84991-8A71-C144-E8AF-7AD05E32998F}"/>
              </a:ext>
            </a:extLst>
          </p:cNvPr>
          <p:cNvSpPr>
            <a:spLocks noGrp="1"/>
          </p:cNvSpPr>
          <p:nvPr>
            <p:ph type="title"/>
          </p:nvPr>
        </p:nvSpPr>
        <p:spPr>
          <a:xfrm>
            <a:off x="521208" y="783863"/>
            <a:ext cx="3448812" cy="5048339"/>
          </a:xfrm>
        </p:spPr>
        <p:txBody>
          <a:bodyPr anchor="t">
            <a:normAutofit/>
          </a:bodyPr>
          <a:lstStyle/>
          <a:p>
            <a:r>
              <a:rPr lang="en-US" dirty="0"/>
              <a:t>Incremental Integration Testing: Advantages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F4E5355-297C-7221-BFBF-9D7FF09A5E9D}"/>
              </a:ext>
            </a:extLst>
          </p:cNvPr>
          <p:cNvGraphicFramePr>
            <a:graphicFrameLocks noGrp="1"/>
          </p:cNvGraphicFramePr>
          <p:nvPr>
            <p:ph idx="1"/>
            <p:extLst>
              <p:ext uri="{D42A27DB-BD31-4B8C-83A1-F6EECF244321}">
                <p14:modId xmlns:p14="http://schemas.microsoft.com/office/powerpoint/2010/main" val="3870428369"/>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7482454-6FBE-4845-18AD-9737CF3AE0CB}"/>
              </a:ext>
            </a:extLst>
          </p:cNvPr>
          <p:cNvSpPr>
            <a:spLocks noGrp="1"/>
          </p:cNvSpPr>
          <p:nvPr>
            <p:ph type="dt" sz="half" idx="10"/>
          </p:nvPr>
        </p:nvSpPr>
        <p:spPr/>
        <p:txBody>
          <a:bodyPr/>
          <a:lstStyle/>
          <a:p>
            <a:fld id="{809E0541-B7F6-4D1A-ABEA-D95CA16C417D}" type="datetime4">
              <a:rPr lang="en-US" smtClean="0"/>
              <a:t>March 11, 2024</a:t>
            </a:fld>
            <a:endParaRPr lang="en-US"/>
          </a:p>
        </p:txBody>
      </p:sp>
      <p:sp>
        <p:nvSpPr>
          <p:cNvPr id="6" name="Footer Placeholder 5">
            <a:extLst>
              <a:ext uri="{FF2B5EF4-FFF2-40B4-BE49-F238E27FC236}">
                <a16:creationId xmlns:a16="http://schemas.microsoft.com/office/drawing/2014/main" id="{7B5002F5-D926-3298-EB26-CF8DFF52B984}"/>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7F025AC4-FCD6-8C3D-164B-6548568AA6A0}"/>
              </a:ext>
            </a:extLst>
          </p:cNvPr>
          <p:cNvSpPr>
            <a:spLocks noGrp="1"/>
          </p:cNvSpPr>
          <p:nvPr>
            <p:ph type="sldNum" sz="quarter" idx="12"/>
          </p:nvPr>
        </p:nvSpPr>
        <p:spPr/>
        <p:txBody>
          <a:bodyPr/>
          <a:lstStyle/>
          <a:p>
            <a:fld id="{5EEB83C2-341F-4C28-A243-1C56DDDA54D3}" type="slidenum">
              <a:rPr lang="en-US" smtClean="0"/>
              <a:t>16</a:t>
            </a:fld>
            <a:endParaRPr lang="en-US"/>
          </a:p>
        </p:txBody>
      </p:sp>
    </p:spTree>
    <p:extLst>
      <p:ext uri="{BB962C8B-B14F-4D97-AF65-F5344CB8AC3E}">
        <p14:creationId xmlns:p14="http://schemas.microsoft.com/office/powerpoint/2010/main" val="414789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84991-8A71-C144-E8AF-7AD05E32998F}"/>
              </a:ext>
            </a:extLst>
          </p:cNvPr>
          <p:cNvSpPr>
            <a:spLocks noGrp="1"/>
          </p:cNvSpPr>
          <p:nvPr>
            <p:ph type="title"/>
          </p:nvPr>
        </p:nvSpPr>
        <p:spPr>
          <a:xfrm>
            <a:off x="521207" y="789567"/>
            <a:ext cx="11110405" cy="1054864"/>
          </a:xfrm>
        </p:spPr>
        <p:txBody>
          <a:bodyPr anchor="t">
            <a:normAutofit/>
          </a:bodyPr>
          <a:lstStyle/>
          <a:p>
            <a:r>
              <a:rPr lang="en-US" sz="3700"/>
              <a:t>Incremental Integration Testing: Disadvantages</a:t>
            </a:r>
          </a:p>
        </p:txBody>
      </p:sp>
      <p:cxnSp>
        <p:nvCxnSpPr>
          <p:cNvPr id="28" name="Straight Connector 27">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7EFB9419-8160-BC0B-186D-E24046650EC9}"/>
              </a:ext>
            </a:extLst>
          </p:cNvPr>
          <p:cNvGraphicFramePr>
            <a:graphicFrameLocks noGrp="1"/>
          </p:cNvGraphicFramePr>
          <p:nvPr>
            <p:ph idx="1"/>
            <p:extLst>
              <p:ext uri="{D42A27DB-BD31-4B8C-83A1-F6EECF244321}">
                <p14:modId xmlns:p14="http://schemas.microsoft.com/office/powerpoint/2010/main" val="645287239"/>
              </p:ext>
            </p:extLst>
          </p:nvPr>
        </p:nvGraphicFramePr>
        <p:xfrm>
          <a:off x="546352" y="1558874"/>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11C2165-585B-D12D-BDCC-4750F82ED465}"/>
              </a:ext>
            </a:extLst>
          </p:cNvPr>
          <p:cNvSpPr>
            <a:spLocks noGrp="1"/>
          </p:cNvSpPr>
          <p:nvPr>
            <p:ph type="dt" sz="half" idx="10"/>
          </p:nvPr>
        </p:nvSpPr>
        <p:spPr/>
        <p:txBody>
          <a:bodyPr/>
          <a:lstStyle/>
          <a:p>
            <a:fld id="{5D5877E0-2A87-47E3-8BF8-E707B8710A81}" type="datetime4">
              <a:rPr lang="en-US" smtClean="0"/>
              <a:t>March 11, 2024</a:t>
            </a:fld>
            <a:endParaRPr lang="en-US"/>
          </a:p>
        </p:txBody>
      </p:sp>
      <p:sp>
        <p:nvSpPr>
          <p:cNvPr id="6" name="Footer Placeholder 5">
            <a:extLst>
              <a:ext uri="{FF2B5EF4-FFF2-40B4-BE49-F238E27FC236}">
                <a16:creationId xmlns:a16="http://schemas.microsoft.com/office/drawing/2014/main" id="{97A05F03-EC24-0B15-BE22-3B2C887882C9}"/>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6DDA0C71-393A-2FF2-4024-F2B18818A8B9}"/>
              </a:ext>
            </a:extLst>
          </p:cNvPr>
          <p:cNvSpPr>
            <a:spLocks noGrp="1"/>
          </p:cNvSpPr>
          <p:nvPr>
            <p:ph type="sldNum" sz="quarter" idx="12"/>
          </p:nvPr>
        </p:nvSpPr>
        <p:spPr/>
        <p:txBody>
          <a:bodyPr/>
          <a:lstStyle/>
          <a:p>
            <a:fld id="{5EEB83C2-341F-4C28-A243-1C56DDDA54D3}" type="slidenum">
              <a:rPr lang="en-US" smtClean="0"/>
              <a:t>17</a:t>
            </a:fld>
            <a:endParaRPr lang="en-US"/>
          </a:p>
        </p:txBody>
      </p:sp>
    </p:spTree>
    <p:extLst>
      <p:ext uri="{BB962C8B-B14F-4D97-AF65-F5344CB8AC3E}">
        <p14:creationId xmlns:p14="http://schemas.microsoft.com/office/powerpoint/2010/main" val="615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8FBD9-514D-C21C-AFA1-5CF14EE99440}"/>
              </a:ext>
            </a:extLst>
          </p:cNvPr>
          <p:cNvSpPr>
            <a:spLocks noGrp="1"/>
          </p:cNvSpPr>
          <p:nvPr>
            <p:ph type="title"/>
          </p:nvPr>
        </p:nvSpPr>
        <p:spPr>
          <a:xfrm>
            <a:off x="521209" y="786384"/>
            <a:ext cx="3390158" cy="5105761"/>
          </a:xfrm>
        </p:spPr>
        <p:txBody>
          <a:bodyPr anchor="t">
            <a:normAutofit/>
          </a:bodyPr>
          <a:lstStyle/>
          <a:p>
            <a:r>
              <a:rPr lang="en-US" dirty="0"/>
              <a:t>Bottom-up approach</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52ABC4-F492-1EA6-16AD-9902BECCD372}"/>
              </a:ext>
            </a:extLst>
          </p:cNvPr>
          <p:cNvSpPr>
            <a:spLocks noGrp="1"/>
          </p:cNvSpPr>
          <p:nvPr>
            <p:ph idx="1"/>
          </p:nvPr>
        </p:nvSpPr>
        <p:spPr>
          <a:xfrm>
            <a:off x="4927835" y="920376"/>
            <a:ext cx="6692666" cy="4971770"/>
          </a:xfrm>
        </p:spPr>
        <p:txBody>
          <a:bodyPr>
            <a:normAutofit/>
          </a:bodyPr>
          <a:lstStyle/>
          <a:p>
            <a:r>
              <a:rPr lang="en-US" sz="2400" dirty="0"/>
              <a:t>With the bottom-up approach, testers start with individual modules at the lowest level, then gradually move to higher-level modules, hence the term “bottom-up”. </a:t>
            </a:r>
          </a:p>
        </p:txBody>
      </p:sp>
      <p:sp>
        <p:nvSpPr>
          <p:cNvPr id="4" name="Date Placeholder 3">
            <a:extLst>
              <a:ext uri="{FF2B5EF4-FFF2-40B4-BE49-F238E27FC236}">
                <a16:creationId xmlns:a16="http://schemas.microsoft.com/office/drawing/2014/main" id="{0916249A-33BE-D2C7-C8CF-4D83F311132A}"/>
              </a:ext>
            </a:extLst>
          </p:cNvPr>
          <p:cNvSpPr>
            <a:spLocks noGrp="1"/>
          </p:cNvSpPr>
          <p:nvPr>
            <p:ph type="dt" sz="half" idx="10"/>
          </p:nvPr>
        </p:nvSpPr>
        <p:spPr/>
        <p:txBody>
          <a:bodyPr/>
          <a:lstStyle/>
          <a:p>
            <a:fld id="{B4A96A0B-9BC5-4C48-809C-02D6C02F920D}" type="datetime4">
              <a:rPr lang="en-US" smtClean="0"/>
              <a:t>March 11, 2024</a:t>
            </a:fld>
            <a:endParaRPr lang="en-US"/>
          </a:p>
        </p:txBody>
      </p:sp>
      <p:sp>
        <p:nvSpPr>
          <p:cNvPr id="5" name="Footer Placeholder 4">
            <a:extLst>
              <a:ext uri="{FF2B5EF4-FFF2-40B4-BE49-F238E27FC236}">
                <a16:creationId xmlns:a16="http://schemas.microsoft.com/office/drawing/2014/main" id="{ECB2C29C-27AB-12E8-21C3-1B5CE59CCCE3}"/>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2D3A45BB-37E8-669F-F1AE-0343740C20DC}"/>
              </a:ext>
            </a:extLst>
          </p:cNvPr>
          <p:cNvSpPr>
            <a:spLocks noGrp="1"/>
          </p:cNvSpPr>
          <p:nvPr>
            <p:ph type="sldNum" sz="quarter" idx="12"/>
          </p:nvPr>
        </p:nvSpPr>
        <p:spPr/>
        <p:txBody>
          <a:bodyPr/>
          <a:lstStyle/>
          <a:p>
            <a:fld id="{5EEB83C2-341F-4C28-A243-1C56DDDA54D3}" type="slidenum">
              <a:rPr lang="en-US" smtClean="0"/>
              <a:t>18</a:t>
            </a:fld>
            <a:endParaRPr lang="en-US"/>
          </a:p>
        </p:txBody>
      </p:sp>
    </p:spTree>
    <p:extLst>
      <p:ext uri="{BB962C8B-B14F-4D97-AF65-F5344CB8AC3E}">
        <p14:creationId xmlns:p14="http://schemas.microsoft.com/office/powerpoint/2010/main" val="154376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B88A-BBCA-3403-70F1-E9DBF5F3D788}"/>
              </a:ext>
            </a:extLst>
          </p:cNvPr>
          <p:cNvSpPr>
            <a:spLocks noGrp="1"/>
          </p:cNvSpPr>
          <p:nvPr>
            <p:ph type="title"/>
          </p:nvPr>
        </p:nvSpPr>
        <p:spPr/>
        <p:txBody>
          <a:bodyPr/>
          <a:lstStyle/>
          <a:p>
            <a:r>
              <a:rPr lang="en-US" dirty="0"/>
              <a:t>Bottom-up approach</a:t>
            </a:r>
          </a:p>
        </p:txBody>
      </p:sp>
      <p:pic>
        <p:nvPicPr>
          <p:cNvPr id="5" name="Content Placeholder 4" descr="A diagram of clothing with text&#10;&#10;Description automatically generated">
            <a:extLst>
              <a:ext uri="{FF2B5EF4-FFF2-40B4-BE49-F238E27FC236}">
                <a16:creationId xmlns:a16="http://schemas.microsoft.com/office/drawing/2014/main" id="{F3D3B86A-C6EF-1E5E-104A-C27DF2A46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0526" y="2008147"/>
            <a:ext cx="8490947" cy="4160564"/>
          </a:xfrm>
        </p:spPr>
      </p:pic>
      <p:sp>
        <p:nvSpPr>
          <p:cNvPr id="6" name="Date Placeholder 5">
            <a:extLst>
              <a:ext uri="{FF2B5EF4-FFF2-40B4-BE49-F238E27FC236}">
                <a16:creationId xmlns:a16="http://schemas.microsoft.com/office/drawing/2014/main" id="{A8A96CC1-863C-3DF9-F114-B5E1959554D0}"/>
              </a:ext>
            </a:extLst>
          </p:cNvPr>
          <p:cNvSpPr>
            <a:spLocks noGrp="1"/>
          </p:cNvSpPr>
          <p:nvPr>
            <p:ph type="dt" sz="half" idx="10"/>
          </p:nvPr>
        </p:nvSpPr>
        <p:spPr/>
        <p:txBody>
          <a:bodyPr/>
          <a:lstStyle/>
          <a:p>
            <a:fld id="{8FA488CE-FD4E-4D1D-89C4-2D12A2E1AFCD}" type="datetime4">
              <a:rPr lang="en-US" smtClean="0"/>
              <a:t>March 11, 2024</a:t>
            </a:fld>
            <a:endParaRPr lang="en-US"/>
          </a:p>
        </p:txBody>
      </p:sp>
      <p:sp>
        <p:nvSpPr>
          <p:cNvPr id="7" name="Footer Placeholder 6">
            <a:extLst>
              <a:ext uri="{FF2B5EF4-FFF2-40B4-BE49-F238E27FC236}">
                <a16:creationId xmlns:a16="http://schemas.microsoft.com/office/drawing/2014/main" id="{A6D805F7-F35A-A615-3722-C9A1A2584657}"/>
              </a:ext>
            </a:extLst>
          </p:cNvPr>
          <p:cNvSpPr>
            <a:spLocks noGrp="1"/>
          </p:cNvSpPr>
          <p:nvPr>
            <p:ph type="ftr" sz="quarter" idx="11"/>
          </p:nvPr>
        </p:nvSpPr>
        <p:spPr/>
        <p:txBody>
          <a:bodyPr/>
          <a:lstStyle/>
          <a:p>
            <a:r>
              <a:rPr lang="en-US"/>
              <a:t>Shawon, CSE, KUET</a:t>
            </a:r>
          </a:p>
        </p:txBody>
      </p:sp>
      <p:sp>
        <p:nvSpPr>
          <p:cNvPr id="8" name="Slide Number Placeholder 7">
            <a:extLst>
              <a:ext uri="{FF2B5EF4-FFF2-40B4-BE49-F238E27FC236}">
                <a16:creationId xmlns:a16="http://schemas.microsoft.com/office/drawing/2014/main" id="{AEA15DF0-3B3C-7FCB-A82D-9E5AFDCF1781}"/>
              </a:ext>
            </a:extLst>
          </p:cNvPr>
          <p:cNvSpPr>
            <a:spLocks noGrp="1"/>
          </p:cNvSpPr>
          <p:nvPr>
            <p:ph type="sldNum" sz="quarter" idx="12"/>
          </p:nvPr>
        </p:nvSpPr>
        <p:spPr/>
        <p:txBody>
          <a:bodyPr/>
          <a:lstStyle/>
          <a:p>
            <a:fld id="{5EEB83C2-341F-4C28-A243-1C56DDDA54D3}" type="slidenum">
              <a:rPr lang="en-US" smtClean="0"/>
              <a:t>19</a:t>
            </a:fld>
            <a:endParaRPr lang="en-US"/>
          </a:p>
        </p:txBody>
      </p:sp>
    </p:spTree>
    <p:extLst>
      <p:ext uri="{BB962C8B-B14F-4D97-AF65-F5344CB8AC3E}">
        <p14:creationId xmlns:p14="http://schemas.microsoft.com/office/powerpoint/2010/main" val="134319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3993F-C6F3-F2FA-B648-525C4FD4B8DD}"/>
              </a:ext>
            </a:extLst>
          </p:cNvPr>
          <p:cNvSpPr>
            <a:spLocks noGrp="1"/>
          </p:cNvSpPr>
          <p:nvPr>
            <p:ph type="title"/>
          </p:nvPr>
        </p:nvSpPr>
        <p:spPr>
          <a:xfrm>
            <a:off x="521207" y="789567"/>
            <a:ext cx="11110405" cy="1054864"/>
          </a:xfrm>
        </p:spPr>
        <p:txBody>
          <a:bodyPr anchor="t">
            <a:normAutofit/>
          </a:bodyPr>
          <a:lstStyle/>
          <a:p>
            <a:r>
              <a:rPr lang="en-US" dirty="0"/>
              <a:t>What is Integration Testing?</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9836613-B6C1-6992-D706-3FD791D2CFDE}"/>
              </a:ext>
            </a:extLst>
          </p:cNvPr>
          <p:cNvGraphicFramePr>
            <a:graphicFrameLocks noGrp="1"/>
          </p:cNvGraphicFramePr>
          <p:nvPr>
            <p:ph idx="1"/>
            <p:extLst>
              <p:ext uri="{D42A27DB-BD31-4B8C-83A1-F6EECF244321}">
                <p14:modId xmlns:p14="http://schemas.microsoft.com/office/powerpoint/2010/main" val="2282203429"/>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E1A9DDE-7B77-49B4-CE2F-9971FBBC4603}"/>
              </a:ext>
            </a:extLst>
          </p:cNvPr>
          <p:cNvSpPr>
            <a:spLocks noGrp="1"/>
          </p:cNvSpPr>
          <p:nvPr>
            <p:ph type="dt" sz="half" idx="10"/>
          </p:nvPr>
        </p:nvSpPr>
        <p:spPr/>
        <p:txBody>
          <a:bodyPr/>
          <a:lstStyle/>
          <a:p>
            <a:fld id="{EFBA963C-A25C-4923-919D-45C92911423C}" type="datetime4">
              <a:rPr lang="en-US" smtClean="0"/>
              <a:t>March 11, 2024</a:t>
            </a:fld>
            <a:endParaRPr lang="en-US"/>
          </a:p>
        </p:txBody>
      </p:sp>
      <p:sp>
        <p:nvSpPr>
          <p:cNvPr id="6" name="Footer Placeholder 5">
            <a:extLst>
              <a:ext uri="{FF2B5EF4-FFF2-40B4-BE49-F238E27FC236}">
                <a16:creationId xmlns:a16="http://schemas.microsoft.com/office/drawing/2014/main" id="{57638D6E-8FD5-06F7-7A19-32E046833EBE}"/>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568BAAF0-3542-EEDA-6E2E-2931598400A9}"/>
              </a:ext>
            </a:extLst>
          </p:cNvPr>
          <p:cNvSpPr>
            <a:spLocks noGrp="1"/>
          </p:cNvSpPr>
          <p:nvPr>
            <p:ph type="sldNum" sz="quarter" idx="12"/>
          </p:nvPr>
        </p:nvSpPr>
        <p:spPr/>
        <p:txBody>
          <a:bodyPr/>
          <a:lstStyle/>
          <a:p>
            <a:fld id="{5EEB83C2-341F-4C28-A243-1C56DDDA54D3}" type="slidenum">
              <a:rPr lang="en-US" smtClean="0"/>
              <a:t>2</a:t>
            </a:fld>
            <a:endParaRPr lang="en-US"/>
          </a:p>
        </p:txBody>
      </p:sp>
    </p:spTree>
    <p:extLst>
      <p:ext uri="{BB962C8B-B14F-4D97-AF65-F5344CB8AC3E}">
        <p14:creationId xmlns:p14="http://schemas.microsoft.com/office/powerpoint/2010/main" val="3259856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97814-D84F-14D5-DA3C-1DD6D97F9BFE}"/>
              </a:ext>
            </a:extLst>
          </p:cNvPr>
          <p:cNvSpPr>
            <a:spLocks noGrp="1"/>
          </p:cNvSpPr>
          <p:nvPr>
            <p:ph type="title"/>
          </p:nvPr>
        </p:nvSpPr>
        <p:spPr>
          <a:xfrm>
            <a:off x="521208" y="818777"/>
            <a:ext cx="2632002" cy="5099442"/>
          </a:xfrm>
        </p:spPr>
        <p:txBody>
          <a:bodyPr anchor="t">
            <a:normAutofit/>
          </a:bodyPr>
          <a:lstStyle/>
          <a:p>
            <a:r>
              <a:rPr lang="en-US" dirty="0"/>
              <a:t>Top-down approach</a:t>
            </a:r>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54A510-D58D-0CE1-CF4F-8AB68CF8BE5D}"/>
              </a:ext>
            </a:extLst>
          </p:cNvPr>
          <p:cNvSpPr>
            <a:spLocks noGrp="1"/>
          </p:cNvSpPr>
          <p:nvPr>
            <p:ph idx="1"/>
          </p:nvPr>
        </p:nvSpPr>
        <p:spPr>
          <a:xfrm>
            <a:off x="3791570" y="939782"/>
            <a:ext cx="7724000" cy="5034810"/>
          </a:xfrm>
        </p:spPr>
        <p:txBody>
          <a:bodyPr anchor="t">
            <a:normAutofit/>
          </a:bodyPr>
          <a:lstStyle/>
          <a:p>
            <a:r>
              <a:rPr lang="en-US" sz="2400" dirty="0"/>
              <a:t>With the top-down approach, testers start with the highest-level modules, then gradually move to lower-level modules, hence the term “top-down”. </a:t>
            </a:r>
          </a:p>
        </p:txBody>
      </p:sp>
      <p:sp>
        <p:nvSpPr>
          <p:cNvPr id="4" name="Date Placeholder 3">
            <a:extLst>
              <a:ext uri="{FF2B5EF4-FFF2-40B4-BE49-F238E27FC236}">
                <a16:creationId xmlns:a16="http://schemas.microsoft.com/office/drawing/2014/main" id="{604C0E0C-BADE-D493-09F2-C8F95656D7CF}"/>
              </a:ext>
            </a:extLst>
          </p:cNvPr>
          <p:cNvSpPr>
            <a:spLocks noGrp="1"/>
          </p:cNvSpPr>
          <p:nvPr>
            <p:ph type="dt" sz="half" idx="10"/>
          </p:nvPr>
        </p:nvSpPr>
        <p:spPr/>
        <p:txBody>
          <a:bodyPr/>
          <a:lstStyle/>
          <a:p>
            <a:fld id="{06DD305C-B9C3-4816-94B1-B28C67CA84CC}" type="datetime4">
              <a:rPr lang="en-US" smtClean="0"/>
              <a:t>March 11, 2024</a:t>
            </a:fld>
            <a:endParaRPr lang="en-US"/>
          </a:p>
        </p:txBody>
      </p:sp>
      <p:sp>
        <p:nvSpPr>
          <p:cNvPr id="5" name="Footer Placeholder 4">
            <a:extLst>
              <a:ext uri="{FF2B5EF4-FFF2-40B4-BE49-F238E27FC236}">
                <a16:creationId xmlns:a16="http://schemas.microsoft.com/office/drawing/2014/main" id="{ADE88F8D-C512-F770-8BFF-B640349D7B36}"/>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AC6C2FE2-6928-34CE-A5C5-9C092E26E224}"/>
              </a:ext>
            </a:extLst>
          </p:cNvPr>
          <p:cNvSpPr>
            <a:spLocks noGrp="1"/>
          </p:cNvSpPr>
          <p:nvPr>
            <p:ph type="sldNum" sz="quarter" idx="12"/>
          </p:nvPr>
        </p:nvSpPr>
        <p:spPr/>
        <p:txBody>
          <a:bodyPr/>
          <a:lstStyle/>
          <a:p>
            <a:fld id="{5EEB83C2-341F-4C28-A243-1C56DDDA54D3}" type="slidenum">
              <a:rPr lang="en-US" smtClean="0"/>
              <a:t>20</a:t>
            </a:fld>
            <a:endParaRPr lang="en-US"/>
          </a:p>
        </p:txBody>
      </p:sp>
    </p:spTree>
    <p:extLst>
      <p:ext uri="{BB962C8B-B14F-4D97-AF65-F5344CB8AC3E}">
        <p14:creationId xmlns:p14="http://schemas.microsoft.com/office/powerpoint/2010/main" val="361538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7814-D84F-14D5-DA3C-1DD6D97F9BFE}"/>
              </a:ext>
            </a:extLst>
          </p:cNvPr>
          <p:cNvSpPr>
            <a:spLocks noGrp="1"/>
          </p:cNvSpPr>
          <p:nvPr>
            <p:ph type="title"/>
          </p:nvPr>
        </p:nvSpPr>
        <p:spPr/>
        <p:txBody>
          <a:bodyPr/>
          <a:lstStyle/>
          <a:p>
            <a:r>
              <a:rPr lang="en-US" dirty="0"/>
              <a:t>Top-down approach</a:t>
            </a:r>
          </a:p>
        </p:txBody>
      </p:sp>
      <p:pic>
        <p:nvPicPr>
          <p:cNvPr id="5" name="Picture 4" descr="A diagram of a computer program&#10;&#10;Description automatically generated">
            <a:extLst>
              <a:ext uri="{FF2B5EF4-FFF2-40B4-BE49-F238E27FC236}">
                <a16:creationId xmlns:a16="http://schemas.microsoft.com/office/drawing/2014/main" id="{33E935C0-E2D7-CD3B-B97F-232EE619B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629" y="1905393"/>
            <a:ext cx="9368742" cy="4384571"/>
          </a:xfrm>
          <a:prstGeom prst="rect">
            <a:avLst/>
          </a:prstGeom>
        </p:spPr>
      </p:pic>
      <p:sp>
        <p:nvSpPr>
          <p:cNvPr id="8" name="Date Placeholder 7">
            <a:extLst>
              <a:ext uri="{FF2B5EF4-FFF2-40B4-BE49-F238E27FC236}">
                <a16:creationId xmlns:a16="http://schemas.microsoft.com/office/drawing/2014/main" id="{D43FED6B-EBAB-1CB1-26A9-67485BF7A6DB}"/>
              </a:ext>
            </a:extLst>
          </p:cNvPr>
          <p:cNvSpPr>
            <a:spLocks noGrp="1"/>
          </p:cNvSpPr>
          <p:nvPr>
            <p:ph type="dt" sz="half" idx="10"/>
          </p:nvPr>
        </p:nvSpPr>
        <p:spPr/>
        <p:txBody>
          <a:bodyPr/>
          <a:lstStyle/>
          <a:p>
            <a:fld id="{544605EC-7D77-47AA-8265-43E00849CC7B}" type="datetime4">
              <a:rPr lang="en-US" smtClean="0"/>
              <a:t>March 11, 2024</a:t>
            </a:fld>
            <a:endParaRPr lang="en-US"/>
          </a:p>
        </p:txBody>
      </p:sp>
      <p:sp>
        <p:nvSpPr>
          <p:cNvPr id="9" name="Footer Placeholder 8">
            <a:extLst>
              <a:ext uri="{FF2B5EF4-FFF2-40B4-BE49-F238E27FC236}">
                <a16:creationId xmlns:a16="http://schemas.microsoft.com/office/drawing/2014/main" id="{06CC8450-D41C-F0A9-D11D-F5677AC16840}"/>
              </a:ext>
            </a:extLst>
          </p:cNvPr>
          <p:cNvSpPr>
            <a:spLocks noGrp="1"/>
          </p:cNvSpPr>
          <p:nvPr>
            <p:ph type="ftr" sz="quarter" idx="11"/>
          </p:nvPr>
        </p:nvSpPr>
        <p:spPr/>
        <p:txBody>
          <a:bodyPr/>
          <a:lstStyle/>
          <a:p>
            <a:r>
              <a:rPr lang="en-US"/>
              <a:t>Shawon, CSE, KUET</a:t>
            </a:r>
          </a:p>
        </p:txBody>
      </p:sp>
      <p:sp>
        <p:nvSpPr>
          <p:cNvPr id="10" name="Slide Number Placeholder 9">
            <a:extLst>
              <a:ext uri="{FF2B5EF4-FFF2-40B4-BE49-F238E27FC236}">
                <a16:creationId xmlns:a16="http://schemas.microsoft.com/office/drawing/2014/main" id="{3AFEA7E7-1287-0D6A-B209-1E08B7AFEA3E}"/>
              </a:ext>
            </a:extLst>
          </p:cNvPr>
          <p:cNvSpPr>
            <a:spLocks noGrp="1"/>
          </p:cNvSpPr>
          <p:nvPr>
            <p:ph type="sldNum" sz="quarter" idx="12"/>
          </p:nvPr>
        </p:nvSpPr>
        <p:spPr/>
        <p:txBody>
          <a:bodyPr/>
          <a:lstStyle/>
          <a:p>
            <a:fld id="{5EEB83C2-341F-4C28-A243-1C56DDDA54D3}" type="slidenum">
              <a:rPr lang="en-US" smtClean="0"/>
              <a:t>21</a:t>
            </a:fld>
            <a:endParaRPr lang="en-US"/>
          </a:p>
        </p:txBody>
      </p:sp>
    </p:spTree>
    <p:extLst>
      <p:ext uri="{BB962C8B-B14F-4D97-AF65-F5344CB8AC3E}">
        <p14:creationId xmlns:p14="http://schemas.microsoft.com/office/powerpoint/2010/main" val="151283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97814-D84F-14D5-DA3C-1DD6D97F9BFE}"/>
              </a:ext>
            </a:extLst>
          </p:cNvPr>
          <p:cNvSpPr>
            <a:spLocks noGrp="1"/>
          </p:cNvSpPr>
          <p:nvPr>
            <p:ph type="title"/>
          </p:nvPr>
        </p:nvSpPr>
        <p:spPr>
          <a:xfrm>
            <a:off x="521208" y="783863"/>
            <a:ext cx="3448812" cy="5048339"/>
          </a:xfrm>
        </p:spPr>
        <p:txBody>
          <a:bodyPr anchor="t">
            <a:normAutofit/>
          </a:bodyPr>
          <a:lstStyle/>
          <a:p>
            <a:r>
              <a:rPr lang="en-US" dirty="0"/>
              <a:t>Top-down approach</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D4C6DC1-8FF7-8361-55A8-32EF24E0132E}"/>
              </a:ext>
            </a:extLst>
          </p:cNvPr>
          <p:cNvGraphicFramePr>
            <a:graphicFrameLocks noGrp="1"/>
          </p:cNvGraphicFramePr>
          <p:nvPr>
            <p:ph idx="1"/>
            <p:extLst>
              <p:ext uri="{D42A27DB-BD31-4B8C-83A1-F6EECF244321}">
                <p14:modId xmlns:p14="http://schemas.microsoft.com/office/powerpoint/2010/main" val="3288142939"/>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B958CF0-46DB-4184-7311-67B5AD24AEEF}"/>
              </a:ext>
            </a:extLst>
          </p:cNvPr>
          <p:cNvSpPr>
            <a:spLocks noGrp="1"/>
          </p:cNvSpPr>
          <p:nvPr>
            <p:ph type="dt" sz="half" idx="10"/>
          </p:nvPr>
        </p:nvSpPr>
        <p:spPr/>
        <p:txBody>
          <a:bodyPr/>
          <a:lstStyle/>
          <a:p>
            <a:fld id="{7F63ED97-6BB0-4230-AF57-E78534EB4BFB}" type="datetime4">
              <a:rPr lang="en-US" smtClean="0"/>
              <a:t>March 11, 2024</a:t>
            </a:fld>
            <a:endParaRPr lang="en-US"/>
          </a:p>
        </p:txBody>
      </p:sp>
      <p:sp>
        <p:nvSpPr>
          <p:cNvPr id="6" name="Footer Placeholder 5">
            <a:extLst>
              <a:ext uri="{FF2B5EF4-FFF2-40B4-BE49-F238E27FC236}">
                <a16:creationId xmlns:a16="http://schemas.microsoft.com/office/drawing/2014/main" id="{1494AC2F-3071-C42B-0CE5-96A957B11758}"/>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5E593340-B8FE-9F6F-D299-BFC23184A1D3}"/>
              </a:ext>
            </a:extLst>
          </p:cNvPr>
          <p:cNvSpPr>
            <a:spLocks noGrp="1"/>
          </p:cNvSpPr>
          <p:nvPr>
            <p:ph type="sldNum" sz="quarter" idx="12"/>
          </p:nvPr>
        </p:nvSpPr>
        <p:spPr/>
        <p:txBody>
          <a:bodyPr/>
          <a:lstStyle/>
          <a:p>
            <a:fld id="{5EEB83C2-341F-4C28-A243-1C56DDDA54D3}" type="slidenum">
              <a:rPr lang="en-US" smtClean="0"/>
              <a:t>22</a:t>
            </a:fld>
            <a:endParaRPr lang="en-US"/>
          </a:p>
        </p:txBody>
      </p:sp>
    </p:spTree>
    <p:extLst>
      <p:ext uri="{BB962C8B-B14F-4D97-AF65-F5344CB8AC3E}">
        <p14:creationId xmlns:p14="http://schemas.microsoft.com/office/powerpoint/2010/main" val="123158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60064-83A5-E8FF-EF18-A7EA38C6249A}"/>
              </a:ext>
            </a:extLst>
          </p:cNvPr>
          <p:cNvSpPr>
            <a:spLocks noGrp="1"/>
          </p:cNvSpPr>
          <p:nvPr>
            <p:ph type="title"/>
          </p:nvPr>
        </p:nvSpPr>
        <p:spPr>
          <a:xfrm>
            <a:off x="521208" y="822960"/>
            <a:ext cx="2483246" cy="5296270"/>
          </a:xfrm>
        </p:spPr>
        <p:txBody>
          <a:bodyPr anchor="t">
            <a:normAutofit/>
          </a:bodyPr>
          <a:lstStyle/>
          <a:p>
            <a:r>
              <a:rPr lang="en-US" dirty="0"/>
              <a:t>When to use Bottom-up?</a:t>
            </a:r>
          </a:p>
        </p:txBody>
      </p:sp>
      <p:cxnSp>
        <p:nvCxnSpPr>
          <p:cNvPr id="11" name="Straight Connector 1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4E1CB14-E082-68CF-B5BB-6E9D93F10F2A}"/>
              </a:ext>
            </a:extLst>
          </p:cNvPr>
          <p:cNvGraphicFramePr>
            <a:graphicFrameLocks noGrp="1"/>
          </p:cNvGraphicFramePr>
          <p:nvPr>
            <p:ph idx="1"/>
            <p:extLst>
              <p:ext uri="{D42A27DB-BD31-4B8C-83A1-F6EECF244321}">
                <p14:modId xmlns:p14="http://schemas.microsoft.com/office/powerpoint/2010/main" val="1309365363"/>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4317CF0-AF51-821E-93C1-5454B32C606E}"/>
              </a:ext>
            </a:extLst>
          </p:cNvPr>
          <p:cNvSpPr>
            <a:spLocks noGrp="1"/>
          </p:cNvSpPr>
          <p:nvPr>
            <p:ph type="dt" sz="half" idx="10"/>
          </p:nvPr>
        </p:nvSpPr>
        <p:spPr/>
        <p:txBody>
          <a:bodyPr/>
          <a:lstStyle/>
          <a:p>
            <a:fld id="{3CE9C09F-B120-4A9A-93BB-64CE67FB06D8}" type="datetime4">
              <a:rPr lang="en-US" smtClean="0"/>
              <a:t>March 11, 2024</a:t>
            </a:fld>
            <a:endParaRPr lang="en-US"/>
          </a:p>
        </p:txBody>
      </p:sp>
      <p:sp>
        <p:nvSpPr>
          <p:cNvPr id="6" name="Footer Placeholder 5">
            <a:extLst>
              <a:ext uri="{FF2B5EF4-FFF2-40B4-BE49-F238E27FC236}">
                <a16:creationId xmlns:a16="http://schemas.microsoft.com/office/drawing/2014/main" id="{BE0AA4A0-D877-2FA9-9063-BCF25EF5372E}"/>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CD717321-D2A4-4BB2-FF85-7FDEC8819C0D}"/>
              </a:ext>
            </a:extLst>
          </p:cNvPr>
          <p:cNvSpPr>
            <a:spLocks noGrp="1"/>
          </p:cNvSpPr>
          <p:nvPr>
            <p:ph type="sldNum" sz="quarter" idx="12"/>
          </p:nvPr>
        </p:nvSpPr>
        <p:spPr/>
        <p:txBody>
          <a:bodyPr/>
          <a:lstStyle/>
          <a:p>
            <a:fld id="{5EEB83C2-341F-4C28-A243-1C56DDDA54D3}" type="slidenum">
              <a:rPr lang="en-US" smtClean="0"/>
              <a:t>23</a:t>
            </a:fld>
            <a:endParaRPr lang="en-US"/>
          </a:p>
        </p:txBody>
      </p:sp>
    </p:spTree>
    <p:extLst>
      <p:ext uri="{BB962C8B-B14F-4D97-AF65-F5344CB8AC3E}">
        <p14:creationId xmlns:p14="http://schemas.microsoft.com/office/powerpoint/2010/main" val="696348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60064-83A5-E8FF-EF18-A7EA38C6249A}"/>
              </a:ext>
            </a:extLst>
          </p:cNvPr>
          <p:cNvSpPr>
            <a:spLocks noGrp="1"/>
          </p:cNvSpPr>
          <p:nvPr>
            <p:ph type="title"/>
          </p:nvPr>
        </p:nvSpPr>
        <p:spPr>
          <a:xfrm>
            <a:off x="521207" y="789567"/>
            <a:ext cx="11110405" cy="1054864"/>
          </a:xfrm>
        </p:spPr>
        <p:txBody>
          <a:bodyPr anchor="t">
            <a:normAutofit/>
          </a:bodyPr>
          <a:lstStyle/>
          <a:p>
            <a:r>
              <a:rPr lang="en-US" dirty="0"/>
              <a:t>When to use Top-down?</a:t>
            </a:r>
          </a:p>
        </p:txBody>
      </p:sp>
      <p:cxnSp>
        <p:nvCxnSpPr>
          <p:cNvPr id="27" name="Straight Connector 26">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7675238-87A0-F56C-289F-D320B1ED0924}"/>
              </a:ext>
            </a:extLst>
          </p:cNvPr>
          <p:cNvGraphicFramePr>
            <a:graphicFrameLocks noGrp="1"/>
          </p:cNvGraphicFramePr>
          <p:nvPr>
            <p:ph idx="1"/>
            <p:extLst>
              <p:ext uri="{D42A27DB-BD31-4B8C-83A1-F6EECF244321}">
                <p14:modId xmlns:p14="http://schemas.microsoft.com/office/powerpoint/2010/main" val="742266171"/>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3461AA6-8D81-902D-15BE-E13DA0A9C3D3}"/>
              </a:ext>
            </a:extLst>
          </p:cNvPr>
          <p:cNvSpPr>
            <a:spLocks noGrp="1"/>
          </p:cNvSpPr>
          <p:nvPr>
            <p:ph type="dt" sz="half" idx="10"/>
          </p:nvPr>
        </p:nvSpPr>
        <p:spPr/>
        <p:txBody>
          <a:bodyPr/>
          <a:lstStyle/>
          <a:p>
            <a:fld id="{BEE5BB3C-00FD-4AC9-AF64-61A027E5A24C}" type="datetime4">
              <a:rPr lang="en-US" smtClean="0"/>
              <a:t>March 11, 2024</a:t>
            </a:fld>
            <a:endParaRPr lang="en-US"/>
          </a:p>
        </p:txBody>
      </p:sp>
      <p:sp>
        <p:nvSpPr>
          <p:cNvPr id="6" name="Footer Placeholder 5">
            <a:extLst>
              <a:ext uri="{FF2B5EF4-FFF2-40B4-BE49-F238E27FC236}">
                <a16:creationId xmlns:a16="http://schemas.microsoft.com/office/drawing/2014/main" id="{315A63E8-910C-1660-997A-B10FC02E6E36}"/>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0D0DC03A-5B09-C76E-B6F2-A44711448C18}"/>
              </a:ext>
            </a:extLst>
          </p:cNvPr>
          <p:cNvSpPr>
            <a:spLocks noGrp="1"/>
          </p:cNvSpPr>
          <p:nvPr>
            <p:ph type="sldNum" sz="quarter" idx="12"/>
          </p:nvPr>
        </p:nvSpPr>
        <p:spPr/>
        <p:txBody>
          <a:bodyPr/>
          <a:lstStyle/>
          <a:p>
            <a:fld id="{5EEB83C2-341F-4C28-A243-1C56DDDA54D3}" type="slidenum">
              <a:rPr lang="en-US" smtClean="0"/>
              <a:t>24</a:t>
            </a:fld>
            <a:endParaRPr lang="en-US"/>
          </a:p>
        </p:txBody>
      </p:sp>
    </p:spTree>
    <p:extLst>
      <p:ext uri="{BB962C8B-B14F-4D97-AF65-F5344CB8AC3E}">
        <p14:creationId xmlns:p14="http://schemas.microsoft.com/office/powerpoint/2010/main" val="2790132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FC86F-2666-5B35-7175-818E4420747D}"/>
              </a:ext>
            </a:extLst>
          </p:cNvPr>
          <p:cNvSpPr>
            <a:spLocks noGrp="1"/>
          </p:cNvSpPr>
          <p:nvPr>
            <p:ph type="title"/>
          </p:nvPr>
        </p:nvSpPr>
        <p:spPr>
          <a:xfrm>
            <a:off x="521209" y="786384"/>
            <a:ext cx="3390158" cy="5105761"/>
          </a:xfrm>
        </p:spPr>
        <p:txBody>
          <a:bodyPr anchor="t">
            <a:normAutofit/>
          </a:bodyPr>
          <a:lstStyle/>
          <a:p>
            <a:r>
              <a:rPr lang="en-US" dirty="0"/>
              <a:t>Hybrid Approach (Sandwich Approach)</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5EC68C-06E3-02B2-171A-37557D58C585}"/>
              </a:ext>
            </a:extLst>
          </p:cNvPr>
          <p:cNvSpPr>
            <a:spLocks noGrp="1"/>
          </p:cNvSpPr>
          <p:nvPr>
            <p:ph idx="1"/>
          </p:nvPr>
        </p:nvSpPr>
        <p:spPr>
          <a:xfrm>
            <a:off x="4927835" y="920376"/>
            <a:ext cx="6692666" cy="4971770"/>
          </a:xfrm>
        </p:spPr>
        <p:txBody>
          <a:bodyPr>
            <a:normAutofit/>
          </a:bodyPr>
          <a:lstStyle/>
          <a:p>
            <a:r>
              <a:rPr lang="en-US" sz="2400" dirty="0"/>
              <a:t>Sandwich Testing (also known as Hybrid Integration Testing) is an approach in which testers employ both top-down and bottom-up testing simultaneously.</a:t>
            </a:r>
          </a:p>
        </p:txBody>
      </p:sp>
      <p:sp>
        <p:nvSpPr>
          <p:cNvPr id="4" name="Date Placeholder 3">
            <a:extLst>
              <a:ext uri="{FF2B5EF4-FFF2-40B4-BE49-F238E27FC236}">
                <a16:creationId xmlns:a16="http://schemas.microsoft.com/office/drawing/2014/main" id="{76D84EAF-8412-FBD3-51A5-9431B1139492}"/>
              </a:ext>
            </a:extLst>
          </p:cNvPr>
          <p:cNvSpPr>
            <a:spLocks noGrp="1"/>
          </p:cNvSpPr>
          <p:nvPr>
            <p:ph type="dt" sz="half" idx="10"/>
          </p:nvPr>
        </p:nvSpPr>
        <p:spPr/>
        <p:txBody>
          <a:bodyPr/>
          <a:lstStyle/>
          <a:p>
            <a:fld id="{3844E9FB-A93D-4DE2-8054-B4B5461C2906}" type="datetime4">
              <a:rPr lang="en-US" smtClean="0"/>
              <a:t>March 11, 2024</a:t>
            </a:fld>
            <a:endParaRPr lang="en-US"/>
          </a:p>
        </p:txBody>
      </p:sp>
      <p:sp>
        <p:nvSpPr>
          <p:cNvPr id="5" name="Footer Placeholder 4">
            <a:extLst>
              <a:ext uri="{FF2B5EF4-FFF2-40B4-BE49-F238E27FC236}">
                <a16:creationId xmlns:a16="http://schemas.microsoft.com/office/drawing/2014/main" id="{AB2C5ECA-C966-FF39-957A-9BA731794259}"/>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A049B103-7900-1B96-F92A-C09370115140}"/>
              </a:ext>
            </a:extLst>
          </p:cNvPr>
          <p:cNvSpPr>
            <a:spLocks noGrp="1"/>
          </p:cNvSpPr>
          <p:nvPr>
            <p:ph type="sldNum" sz="quarter" idx="12"/>
          </p:nvPr>
        </p:nvSpPr>
        <p:spPr/>
        <p:txBody>
          <a:bodyPr/>
          <a:lstStyle/>
          <a:p>
            <a:fld id="{5EEB83C2-341F-4C28-A243-1C56DDDA54D3}" type="slidenum">
              <a:rPr lang="en-US" smtClean="0"/>
              <a:t>25</a:t>
            </a:fld>
            <a:endParaRPr lang="en-US"/>
          </a:p>
        </p:txBody>
      </p:sp>
    </p:spTree>
    <p:extLst>
      <p:ext uri="{BB962C8B-B14F-4D97-AF65-F5344CB8AC3E}">
        <p14:creationId xmlns:p14="http://schemas.microsoft.com/office/powerpoint/2010/main" val="3238989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CA5DE-897D-E849-6FF6-C1DEBB663BB7}"/>
              </a:ext>
            </a:extLst>
          </p:cNvPr>
          <p:cNvSpPr>
            <a:spLocks noGrp="1"/>
          </p:cNvSpPr>
          <p:nvPr>
            <p:ph type="title"/>
          </p:nvPr>
        </p:nvSpPr>
        <p:spPr>
          <a:xfrm>
            <a:off x="521208" y="783863"/>
            <a:ext cx="3448812" cy="5048339"/>
          </a:xfrm>
        </p:spPr>
        <p:txBody>
          <a:bodyPr anchor="t">
            <a:normAutofit/>
          </a:bodyPr>
          <a:lstStyle/>
          <a:p>
            <a:r>
              <a:rPr lang="en-US" dirty="0"/>
              <a:t>Hybrid Approach: Advantages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7B7750D-4522-93F5-C252-EB523A19E33E}"/>
              </a:ext>
            </a:extLst>
          </p:cNvPr>
          <p:cNvGraphicFramePr>
            <a:graphicFrameLocks noGrp="1"/>
          </p:cNvGraphicFramePr>
          <p:nvPr>
            <p:ph idx="1"/>
            <p:extLst>
              <p:ext uri="{D42A27DB-BD31-4B8C-83A1-F6EECF244321}">
                <p14:modId xmlns:p14="http://schemas.microsoft.com/office/powerpoint/2010/main" val="414480790"/>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64F1716B-1D89-3B01-7029-92D6DE7176B4}"/>
              </a:ext>
            </a:extLst>
          </p:cNvPr>
          <p:cNvSpPr>
            <a:spLocks noGrp="1"/>
          </p:cNvSpPr>
          <p:nvPr>
            <p:ph type="dt" sz="half" idx="10"/>
          </p:nvPr>
        </p:nvSpPr>
        <p:spPr/>
        <p:txBody>
          <a:bodyPr/>
          <a:lstStyle/>
          <a:p>
            <a:fld id="{A5E70FAA-DC13-411B-A6AA-95E45A0855A9}" type="datetime4">
              <a:rPr lang="en-US" smtClean="0"/>
              <a:t>March 11, 2024</a:t>
            </a:fld>
            <a:endParaRPr lang="en-US"/>
          </a:p>
        </p:txBody>
      </p:sp>
      <p:sp>
        <p:nvSpPr>
          <p:cNvPr id="6" name="Footer Placeholder 5">
            <a:extLst>
              <a:ext uri="{FF2B5EF4-FFF2-40B4-BE49-F238E27FC236}">
                <a16:creationId xmlns:a16="http://schemas.microsoft.com/office/drawing/2014/main" id="{A8FF6640-0099-C0E5-1619-EF425B036DA1}"/>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1D1A2E48-6B5D-3EF7-8CD7-A90F3FA12D31}"/>
              </a:ext>
            </a:extLst>
          </p:cNvPr>
          <p:cNvSpPr>
            <a:spLocks noGrp="1"/>
          </p:cNvSpPr>
          <p:nvPr>
            <p:ph type="sldNum" sz="quarter" idx="12"/>
          </p:nvPr>
        </p:nvSpPr>
        <p:spPr/>
        <p:txBody>
          <a:bodyPr/>
          <a:lstStyle/>
          <a:p>
            <a:fld id="{5EEB83C2-341F-4C28-A243-1C56DDDA54D3}" type="slidenum">
              <a:rPr lang="en-US" smtClean="0"/>
              <a:t>26</a:t>
            </a:fld>
            <a:endParaRPr lang="en-US"/>
          </a:p>
        </p:txBody>
      </p:sp>
    </p:spTree>
    <p:extLst>
      <p:ext uri="{BB962C8B-B14F-4D97-AF65-F5344CB8AC3E}">
        <p14:creationId xmlns:p14="http://schemas.microsoft.com/office/powerpoint/2010/main" val="3812710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CA5DE-897D-E849-6FF6-C1DEBB663BB7}"/>
              </a:ext>
            </a:extLst>
          </p:cNvPr>
          <p:cNvSpPr>
            <a:spLocks noGrp="1"/>
          </p:cNvSpPr>
          <p:nvPr>
            <p:ph type="title"/>
          </p:nvPr>
        </p:nvSpPr>
        <p:spPr>
          <a:xfrm>
            <a:off x="521208" y="783863"/>
            <a:ext cx="3448812" cy="5048339"/>
          </a:xfrm>
        </p:spPr>
        <p:txBody>
          <a:bodyPr anchor="t">
            <a:normAutofit/>
          </a:bodyPr>
          <a:lstStyle/>
          <a:p>
            <a:r>
              <a:rPr lang="en-US" sz="3700"/>
              <a:t>Hybrid Approach: Disadvantages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FD2714E-03C7-AAC5-4B15-5E4182200B8F}"/>
              </a:ext>
            </a:extLst>
          </p:cNvPr>
          <p:cNvGraphicFramePr>
            <a:graphicFrameLocks noGrp="1"/>
          </p:cNvGraphicFramePr>
          <p:nvPr>
            <p:ph idx="1"/>
            <p:extLst>
              <p:ext uri="{D42A27DB-BD31-4B8C-83A1-F6EECF244321}">
                <p14:modId xmlns:p14="http://schemas.microsoft.com/office/powerpoint/2010/main" val="2882653389"/>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50315A53-0A3B-F79C-2DB5-B992F7C78EE4}"/>
              </a:ext>
            </a:extLst>
          </p:cNvPr>
          <p:cNvSpPr>
            <a:spLocks noGrp="1"/>
          </p:cNvSpPr>
          <p:nvPr>
            <p:ph type="dt" sz="half" idx="10"/>
          </p:nvPr>
        </p:nvSpPr>
        <p:spPr/>
        <p:txBody>
          <a:bodyPr/>
          <a:lstStyle/>
          <a:p>
            <a:fld id="{E33177FE-9034-4EF3-A9BF-E79F89E12A1A}" type="datetime4">
              <a:rPr lang="en-US" smtClean="0"/>
              <a:t>March 11, 2024</a:t>
            </a:fld>
            <a:endParaRPr lang="en-US"/>
          </a:p>
        </p:txBody>
      </p:sp>
      <p:sp>
        <p:nvSpPr>
          <p:cNvPr id="6" name="Footer Placeholder 5">
            <a:extLst>
              <a:ext uri="{FF2B5EF4-FFF2-40B4-BE49-F238E27FC236}">
                <a16:creationId xmlns:a16="http://schemas.microsoft.com/office/drawing/2014/main" id="{2E365B8D-5493-FA2E-0047-56A27FD27C5E}"/>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2EDB5FE9-03D2-48B6-D3E2-41BF9AD4A733}"/>
              </a:ext>
            </a:extLst>
          </p:cNvPr>
          <p:cNvSpPr>
            <a:spLocks noGrp="1"/>
          </p:cNvSpPr>
          <p:nvPr>
            <p:ph type="sldNum" sz="quarter" idx="12"/>
          </p:nvPr>
        </p:nvSpPr>
        <p:spPr/>
        <p:txBody>
          <a:bodyPr/>
          <a:lstStyle/>
          <a:p>
            <a:fld id="{5EEB83C2-341F-4C28-A243-1C56DDDA54D3}" type="slidenum">
              <a:rPr lang="en-US" smtClean="0"/>
              <a:t>27</a:t>
            </a:fld>
            <a:endParaRPr lang="en-US"/>
          </a:p>
        </p:txBody>
      </p:sp>
    </p:spTree>
    <p:extLst>
      <p:ext uri="{BB962C8B-B14F-4D97-AF65-F5344CB8AC3E}">
        <p14:creationId xmlns:p14="http://schemas.microsoft.com/office/powerpoint/2010/main" val="2368529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F9A84-517E-A26B-264B-5A5D1C56B4F8}"/>
              </a:ext>
            </a:extLst>
          </p:cNvPr>
          <p:cNvSpPr>
            <a:spLocks noGrp="1"/>
          </p:cNvSpPr>
          <p:nvPr>
            <p:ph type="title"/>
          </p:nvPr>
        </p:nvSpPr>
        <p:spPr>
          <a:xfrm>
            <a:off x="521208" y="783863"/>
            <a:ext cx="3448812" cy="5048339"/>
          </a:xfrm>
        </p:spPr>
        <p:txBody>
          <a:bodyPr anchor="t">
            <a:normAutofit/>
          </a:bodyPr>
          <a:lstStyle/>
          <a:p>
            <a:r>
              <a:rPr lang="en-US" dirty="0"/>
              <a:t>A Test Case For Integration Testing</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227E357-A974-1B62-6AA0-1BE10337AE1A}"/>
              </a:ext>
            </a:extLst>
          </p:cNvPr>
          <p:cNvGraphicFramePr>
            <a:graphicFrameLocks noGrp="1"/>
          </p:cNvGraphicFramePr>
          <p:nvPr>
            <p:ph idx="1"/>
            <p:extLst>
              <p:ext uri="{D42A27DB-BD31-4B8C-83A1-F6EECF244321}">
                <p14:modId xmlns:p14="http://schemas.microsoft.com/office/powerpoint/2010/main" val="3074945938"/>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D6D0B504-024B-A416-2240-A4C3601EE1B7}"/>
              </a:ext>
            </a:extLst>
          </p:cNvPr>
          <p:cNvSpPr>
            <a:spLocks noGrp="1"/>
          </p:cNvSpPr>
          <p:nvPr>
            <p:ph type="dt" sz="half" idx="10"/>
          </p:nvPr>
        </p:nvSpPr>
        <p:spPr/>
        <p:txBody>
          <a:bodyPr/>
          <a:lstStyle/>
          <a:p>
            <a:fld id="{686FF98E-42C1-4951-B655-95759FD1EE20}" type="datetime4">
              <a:rPr lang="en-US" smtClean="0"/>
              <a:t>March 11, 2024</a:t>
            </a:fld>
            <a:endParaRPr lang="en-US"/>
          </a:p>
        </p:txBody>
      </p:sp>
      <p:sp>
        <p:nvSpPr>
          <p:cNvPr id="7" name="Footer Placeholder 6">
            <a:extLst>
              <a:ext uri="{FF2B5EF4-FFF2-40B4-BE49-F238E27FC236}">
                <a16:creationId xmlns:a16="http://schemas.microsoft.com/office/drawing/2014/main" id="{92481B67-C19E-A107-8854-6B65DF1C6350}"/>
              </a:ext>
            </a:extLst>
          </p:cNvPr>
          <p:cNvSpPr>
            <a:spLocks noGrp="1"/>
          </p:cNvSpPr>
          <p:nvPr>
            <p:ph type="ftr" sz="quarter" idx="11"/>
          </p:nvPr>
        </p:nvSpPr>
        <p:spPr/>
        <p:txBody>
          <a:bodyPr/>
          <a:lstStyle/>
          <a:p>
            <a:r>
              <a:rPr lang="en-US"/>
              <a:t>Shawon, CSE, KUET</a:t>
            </a:r>
          </a:p>
        </p:txBody>
      </p:sp>
      <p:sp>
        <p:nvSpPr>
          <p:cNvPr id="8" name="Slide Number Placeholder 7">
            <a:extLst>
              <a:ext uri="{FF2B5EF4-FFF2-40B4-BE49-F238E27FC236}">
                <a16:creationId xmlns:a16="http://schemas.microsoft.com/office/drawing/2014/main" id="{1D723EAF-EFB5-78D5-71CC-6E26E7321D57}"/>
              </a:ext>
            </a:extLst>
          </p:cNvPr>
          <p:cNvSpPr>
            <a:spLocks noGrp="1"/>
          </p:cNvSpPr>
          <p:nvPr>
            <p:ph type="sldNum" sz="quarter" idx="12"/>
          </p:nvPr>
        </p:nvSpPr>
        <p:spPr/>
        <p:txBody>
          <a:bodyPr/>
          <a:lstStyle/>
          <a:p>
            <a:fld id="{5EEB83C2-341F-4C28-A243-1C56DDDA54D3}" type="slidenum">
              <a:rPr lang="en-US" smtClean="0"/>
              <a:t>28</a:t>
            </a:fld>
            <a:endParaRPr lang="en-US"/>
          </a:p>
        </p:txBody>
      </p:sp>
    </p:spTree>
    <p:extLst>
      <p:ext uri="{BB962C8B-B14F-4D97-AF65-F5344CB8AC3E}">
        <p14:creationId xmlns:p14="http://schemas.microsoft.com/office/powerpoint/2010/main" val="35765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9A84-517E-A26B-264B-5A5D1C56B4F8}"/>
              </a:ext>
            </a:extLst>
          </p:cNvPr>
          <p:cNvSpPr>
            <a:spLocks noGrp="1"/>
          </p:cNvSpPr>
          <p:nvPr>
            <p:ph type="title"/>
          </p:nvPr>
        </p:nvSpPr>
        <p:spPr>
          <a:xfrm>
            <a:off x="521208" y="783863"/>
            <a:ext cx="3448812" cy="5048339"/>
          </a:xfrm>
        </p:spPr>
        <p:txBody>
          <a:bodyPr anchor="t">
            <a:normAutofit/>
          </a:bodyPr>
          <a:lstStyle/>
          <a:p>
            <a:r>
              <a:rPr lang="en-US" dirty="0"/>
              <a:t>A Test Case For Integration Testing</a:t>
            </a:r>
          </a:p>
        </p:txBody>
      </p:sp>
      <p:graphicFrame>
        <p:nvGraphicFramePr>
          <p:cNvPr id="5" name="Content Placeholder 2">
            <a:extLst>
              <a:ext uri="{FF2B5EF4-FFF2-40B4-BE49-F238E27FC236}">
                <a16:creationId xmlns:a16="http://schemas.microsoft.com/office/drawing/2014/main" id="{E227E357-A974-1B62-6AA0-1BE10337AE1A}"/>
              </a:ext>
            </a:extLst>
          </p:cNvPr>
          <p:cNvGraphicFramePr>
            <a:graphicFrameLocks noGrp="1"/>
          </p:cNvGraphicFramePr>
          <p:nvPr>
            <p:ph idx="1"/>
            <p:extLst>
              <p:ext uri="{D42A27DB-BD31-4B8C-83A1-F6EECF244321}">
                <p14:modId xmlns:p14="http://schemas.microsoft.com/office/powerpoint/2010/main" val="3587516860"/>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F5ADF326-1062-28D7-B97B-832ECE075643}"/>
              </a:ext>
            </a:extLst>
          </p:cNvPr>
          <p:cNvSpPr>
            <a:spLocks noGrp="1"/>
          </p:cNvSpPr>
          <p:nvPr>
            <p:ph type="dt" sz="half" idx="10"/>
          </p:nvPr>
        </p:nvSpPr>
        <p:spPr/>
        <p:txBody>
          <a:bodyPr/>
          <a:lstStyle/>
          <a:p>
            <a:fld id="{67739898-DD96-44F9-B2E4-48DF978E60B6}" type="datetime4">
              <a:rPr lang="en-US" smtClean="0"/>
              <a:t>March 11, 2024</a:t>
            </a:fld>
            <a:endParaRPr lang="en-US"/>
          </a:p>
        </p:txBody>
      </p:sp>
      <p:sp>
        <p:nvSpPr>
          <p:cNvPr id="4" name="Footer Placeholder 3">
            <a:extLst>
              <a:ext uri="{FF2B5EF4-FFF2-40B4-BE49-F238E27FC236}">
                <a16:creationId xmlns:a16="http://schemas.microsoft.com/office/drawing/2014/main" id="{4F832262-1458-39AC-8D07-80C5718D054B}"/>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8A2F8CEC-D5DF-9154-1F32-44A7132E7D62}"/>
              </a:ext>
            </a:extLst>
          </p:cNvPr>
          <p:cNvSpPr>
            <a:spLocks noGrp="1"/>
          </p:cNvSpPr>
          <p:nvPr>
            <p:ph type="sldNum" sz="quarter" idx="12"/>
          </p:nvPr>
        </p:nvSpPr>
        <p:spPr/>
        <p:txBody>
          <a:bodyPr/>
          <a:lstStyle/>
          <a:p>
            <a:fld id="{5EEB83C2-341F-4C28-A243-1C56DDDA54D3}" type="slidenum">
              <a:rPr lang="en-US" smtClean="0"/>
              <a:t>29</a:t>
            </a:fld>
            <a:endParaRPr lang="en-US"/>
          </a:p>
        </p:txBody>
      </p:sp>
    </p:spTree>
    <p:extLst>
      <p:ext uri="{BB962C8B-B14F-4D97-AF65-F5344CB8AC3E}">
        <p14:creationId xmlns:p14="http://schemas.microsoft.com/office/powerpoint/2010/main" val="150592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46280-241E-0264-F66C-D82FCB5C9CF9}"/>
              </a:ext>
            </a:extLst>
          </p:cNvPr>
          <p:cNvSpPr>
            <a:spLocks noGrp="1"/>
          </p:cNvSpPr>
          <p:nvPr>
            <p:ph type="title"/>
          </p:nvPr>
        </p:nvSpPr>
        <p:spPr>
          <a:xfrm>
            <a:off x="521208" y="786384"/>
            <a:ext cx="3509192" cy="2008193"/>
          </a:xfrm>
        </p:spPr>
        <p:txBody>
          <a:bodyPr vert="horz" lIns="91440" tIns="45720" rIns="91440" bIns="45720" rtlCol="0" anchor="t">
            <a:normAutofit/>
          </a:bodyPr>
          <a:lstStyle/>
          <a:p>
            <a:r>
              <a:rPr lang="en-US" sz="3400"/>
              <a:t>Why is Integration Testing Important?</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9F37086-892B-B8A1-57EB-805D72B3C498}"/>
              </a:ext>
            </a:extLst>
          </p:cNvPr>
          <p:cNvSpPr txBox="1"/>
          <p:nvPr/>
        </p:nvSpPr>
        <p:spPr>
          <a:xfrm>
            <a:off x="571502" y="3066892"/>
            <a:ext cx="3276598" cy="2856476"/>
          </a:xfrm>
          <a:prstGeom prst="rect">
            <a:avLst/>
          </a:prstGeom>
        </p:spPr>
        <p:txBody>
          <a:bodyPr vert="horz" lIns="91440" tIns="45720" rIns="91440" bIns="45720" rtlCol="0" anchor="b">
            <a:normAutofit/>
          </a:bodyPr>
          <a:lstStyle/>
          <a:p>
            <a:pPr indent="-228600" defTabSz="914400">
              <a:lnSpc>
                <a:spcPct val="120000"/>
              </a:lnSpc>
              <a:spcAft>
                <a:spcPts val="600"/>
              </a:spcAft>
              <a:buSzPct val="80000"/>
            </a:pPr>
            <a:r>
              <a:rPr lang="en-US"/>
              <a:t>Software is often built from many individual software components or modules. These modules may pass unit testing and work perfectly fine individually, yet collapse when put together, for various reasons:</a:t>
            </a:r>
          </a:p>
        </p:txBody>
      </p: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software testing process">
            <a:extLst>
              <a:ext uri="{FF2B5EF4-FFF2-40B4-BE49-F238E27FC236}">
                <a16:creationId xmlns:a16="http://schemas.microsoft.com/office/drawing/2014/main" id="{88A518CE-568F-ABB9-6968-3AC1DFC5FBDE}"/>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7120" y="2035473"/>
            <a:ext cx="6913366" cy="2834480"/>
          </a:xfrm>
          <a:prstGeom prst="rect">
            <a:avLst/>
          </a:prstGeom>
        </p:spPr>
      </p:pic>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ECDEFA06-0016-FE7B-7740-8A088E2646B3}"/>
              </a:ext>
            </a:extLst>
          </p:cNvPr>
          <p:cNvSpPr>
            <a:spLocks noGrp="1"/>
          </p:cNvSpPr>
          <p:nvPr>
            <p:ph type="dt" sz="half" idx="10"/>
          </p:nvPr>
        </p:nvSpPr>
        <p:spPr/>
        <p:txBody>
          <a:bodyPr/>
          <a:lstStyle/>
          <a:p>
            <a:fld id="{E99F3850-E08E-48D5-A068-667CC7911450}" type="datetime4">
              <a:rPr lang="en-US" smtClean="0"/>
              <a:t>March 11, 2024</a:t>
            </a:fld>
            <a:endParaRPr lang="en-US"/>
          </a:p>
        </p:txBody>
      </p:sp>
      <p:sp>
        <p:nvSpPr>
          <p:cNvPr id="11" name="Footer Placeholder 10">
            <a:extLst>
              <a:ext uri="{FF2B5EF4-FFF2-40B4-BE49-F238E27FC236}">
                <a16:creationId xmlns:a16="http://schemas.microsoft.com/office/drawing/2014/main" id="{742A1DD7-BE11-8E6B-D5D1-E2122BDBAA85}"/>
              </a:ext>
            </a:extLst>
          </p:cNvPr>
          <p:cNvSpPr>
            <a:spLocks noGrp="1"/>
          </p:cNvSpPr>
          <p:nvPr>
            <p:ph type="ftr" sz="quarter" idx="11"/>
          </p:nvPr>
        </p:nvSpPr>
        <p:spPr/>
        <p:txBody>
          <a:bodyPr/>
          <a:lstStyle/>
          <a:p>
            <a:r>
              <a:rPr lang="en-US"/>
              <a:t>Shawon, CSE, KUET</a:t>
            </a:r>
          </a:p>
        </p:txBody>
      </p:sp>
      <p:sp>
        <p:nvSpPr>
          <p:cNvPr id="13" name="Slide Number Placeholder 12">
            <a:extLst>
              <a:ext uri="{FF2B5EF4-FFF2-40B4-BE49-F238E27FC236}">
                <a16:creationId xmlns:a16="http://schemas.microsoft.com/office/drawing/2014/main" id="{BA022FB2-9018-C66A-C11F-24D216495829}"/>
              </a:ext>
            </a:extLst>
          </p:cNvPr>
          <p:cNvSpPr>
            <a:spLocks noGrp="1"/>
          </p:cNvSpPr>
          <p:nvPr>
            <p:ph type="sldNum" sz="quarter" idx="12"/>
          </p:nvPr>
        </p:nvSpPr>
        <p:spPr/>
        <p:txBody>
          <a:bodyPr/>
          <a:lstStyle/>
          <a:p>
            <a:fld id="{5EEB83C2-341F-4C28-A243-1C56DDDA54D3}" type="slidenum">
              <a:rPr lang="en-US" smtClean="0"/>
              <a:t>3</a:t>
            </a:fld>
            <a:endParaRPr lang="en-US"/>
          </a:p>
        </p:txBody>
      </p:sp>
    </p:spTree>
    <p:extLst>
      <p:ext uri="{BB962C8B-B14F-4D97-AF65-F5344CB8AC3E}">
        <p14:creationId xmlns:p14="http://schemas.microsoft.com/office/powerpoint/2010/main" val="17766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A2346-0E3B-FCA1-3939-23D45AF7A19D}"/>
              </a:ext>
            </a:extLst>
          </p:cNvPr>
          <p:cNvSpPr>
            <a:spLocks noGrp="1"/>
          </p:cNvSpPr>
          <p:nvPr>
            <p:ph type="title"/>
          </p:nvPr>
        </p:nvSpPr>
        <p:spPr>
          <a:xfrm>
            <a:off x="521208" y="783863"/>
            <a:ext cx="3448812" cy="5048339"/>
          </a:xfrm>
        </p:spPr>
        <p:txBody>
          <a:bodyPr anchor="t">
            <a:normAutofit/>
          </a:bodyPr>
          <a:lstStyle/>
          <a:p>
            <a:r>
              <a:rPr lang="en-US" dirty="0"/>
              <a:t>Integration Testing Best Practices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B9289C2-7CE3-AC2A-7142-83BA65EDB3FF}"/>
              </a:ext>
            </a:extLst>
          </p:cNvPr>
          <p:cNvGraphicFramePr>
            <a:graphicFrameLocks noGrp="1"/>
          </p:cNvGraphicFramePr>
          <p:nvPr>
            <p:ph idx="1"/>
            <p:extLst>
              <p:ext uri="{D42A27DB-BD31-4B8C-83A1-F6EECF244321}">
                <p14:modId xmlns:p14="http://schemas.microsoft.com/office/powerpoint/2010/main" val="1751079344"/>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02B9627-06E5-FCDC-8838-AB4DDD714FEA}"/>
              </a:ext>
            </a:extLst>
          </p:cNvPr>
          <p:cNvSpPr>
            <a:spLocks noGrp="1"/>
          </p:cNvSpPr>
          <p:nvPr>
            <p:ph type="dt" sz="half" idx="10"/>
          </p:nvPr>
        </p:nvSpPr>
        <p:spPr/>
        <p:txBody>
          <a:bodyPr/>
          <a:lstStyle/>
          <a:p>
            <a:fld id="{E299A78B-9D42-456B-B4C7-7F825525D33D}" type="datetime4">
              <a:rPr lang="en-US" smtClean="0"/>
              <a:t>March 11, 2024</a:t>
            </a:fld>
            <a:endParaRPr lang="en-US"/>
          </a:p>
        </p:txBody>
      </p:sp>
      <p:sp>
        <p:nvSpPr>
          <p:cNvPr id="6" name="Footer Placeholder 5">
            <a:extLst>
              <a:ext uri="{FF2B5EF4-FFF2-40B4-BE49-F238E27FC236}">
                <a16:creationId xmlns:a16="http://schemas.microsoft.com/office/drawing/2014/main" id="{DD7F116C-E7EC-4F79-1F3B-2ED691921210}"/>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F11645B7-D547-7A82-E7CF-B9DDC5F51A48}"/>
              </a:ext>
            </a:extLst>
          </p:cNvPr>
          <p:cNvSpPr>
            <a:spLocks noGrp="1"/>
          </p:cNvSpPr>
          <p:nvPr>
            <p:ph type="sldNum" sz="quarter" idx="12"/>
          </p:nvPr>
        </p:nvSpPr>
        <p:spPr/>
        <p:txBody>
          <a:bodyPr/>
          <a:lstStyle/>
          <a:p>
            <a:fld id="{5EEB83C2-341F-4C28-A243-1C56DDDA54D3}" type="slidenum">
              <a:rPr lang="en-US" smtClean="0"/>
              <a:t>30</a:t>
            </a:fld>
            <a:endParaRPr lang="en-US"/>
          </a:p>
        </p:txBody>
      </p:sp>
    </p:spTree>
    <p:extLst>
      <p:ext uri="{BB962C8B-B14F-4D97-AF65-F5344CB8AC3E}">
        <p14:creationId xmlns:p14="http://schemas.microsoft.com/office/powerpoint/2010/main" val="3575523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A2346-0E3B-FCA1-3939-23D45AF7A19D}"/>
              </a:ext>
            </a:extLst>
          </p:cNvPr>
          <p:cNvSpPr>
            <a:spLocks noGrp="1"/>
          </p:cNvSpPr>
          <p:nvPr>
            <p:ph type="title"/>
          </p:nvPr>
        </p:nvSpPr>
        <p:spPr>
          <a:xfrm>
            <a:off x="521208" y="788401"/>
            <a:ext cx="5003292" cy="5128585"/>
          </a:xfrm>
        </p:spPr>
        <p:txBody>
          <a:bodyPr anchor="t">
            <a:normAutofit/>
          </a:bodyPr>
          <a:lstStyle/>
          <a:p>
            <a:r>
              <a:rPr lang="en-US" dirty="0"/>
              <a:t>Integration Testing Best Practices</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C40BDA8-29D6-D957-09F9-F5A319186395}"/>
              </a:ext>
            </a:extLst>
          </p:cNvPr>
          <p:cNvGraphicFramePr>
            <a:graphicFrameLocks noGrp="1"/>
          </p:cNvGraphicFramePr>
          <p:nvPr>
            <p:ph idx="1"/>
            <p:extLst>
              <p:ext uri="{D42A27DB-BD31-4B8C-83A1-F6EECF244321}">
                <p14:modId xmlns:p14="http://schemas.microsoft.com/office/powerpoint/2010/main" val="3026525882"/>
              </p:ext>
            </p:extLst>
          </p:nvPr>
        </p:nvGraphicFramePr>
        <p:xfrm>
          <a:off x="7005107" y="1033670"/>
          <a:ext cx="4626506" cy="487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57825757-7D8A-404F-F17F-3AA4AC3BFA1F}"/>
              </a:ext>
            </a:extLst>
          </p:cNvPr>
          <p:cNvSpPr>
            <a:spLocks noGrp="1"/>
          </p:cNvSpPr>
          <p:nvPr>
            <p:ph type="dt" sz="half" idx="10"/>
          </p:nvPr>
        </p:nvSpPr>
        <p:spPr/>
        <p:txBody>
          <a:bodyPr/>
          <a:lstStyle/>
          <a:p>
            <a:fld id="{1F65CE31-A964-4FBE-B620-220EA2825692}" type="datetime4">
              <a:rPr lang="en-US" smtClean="0"/>
              <a:t>March 11, 2024</a:t>
            </a:fld>
            <a:endParaRPr lang="en-US"/>
          </a:p>
        </p:txBody>
      </p:sp>
      <p:sp>
        <p:nvSpPr>
          <p:cNvPr id="6" name="Footer Placeholder 5">
            <a:extLst>
              <a:ext uri="{FF2B5EF4-FFF2-40B4-BE49-F238E27FC236}">
                <a16:creationId xmlns:a16="http://schemas.microsoft.com/office/drawing/2014/main" id="{0FE48487-C6A6-525B-A255-05C11B794A3E}"/>
              </a:ext>
            </a:extLst>
          </p:cNvPr>
          <p:cNvSpPr>
            <a:spLocks noGrp="1"/>
          </p:cNvSpPr>
          <p:nvPr>
            <p:ph type="ftr" sz="quarter" idx="11"/>
          </p:nvPr>
        </p:nvSpPr>
        <p:spPr/>
        <p:txBody>
          <a:bodyPr/>
          <a:lstStyle/>
          <a:p>
            <a:r>
              <a:rPr lang="en-US"/>
              <a:t>Shawon, CSE, KUET</a:t>
            </a:r>
          </a:p>
        </p:txBody>
      </p:sp>
      <p:sp>
        <p:nvSpPr>
          <p:cNvPr id="7" name="Slide Number Placeholder 6">
            <a:extLst>
              <a:ext uri="{FF2B5EF4-FFF2-40B4-BE49-F238E27FC236}">
                <a16:creationId xmlns:a16="http://schemas.microsoft.com/office/drawing/2014/main" id="{B4D6FC37-265D-3CDC-33F2-5B3E3538005C}"/>
              </a:ext>
            </a:extLst>
          </p:cNvPr>
          <p:cNvSpPr>
            <a:spLocks noGrp="1"/>
          </p:cNvSpPr>
          <p:nvPr>
            <p:ph type="sldNum" sz="quarter" idx="12"/>
          </p:nvPr>
        </p:nvSpPr>
        <p:spPr/>
        <p:txBody>
          <a:bodyPr/>
          <a:lstStyle/>
          <a:p>
            <a:fld id="{5EEB83C2-341F-4C28-A243-1C56DDDA54D3}" type="slidenum">
              <a:rPr lang="en-US" smtClean="0"/>
              <a:t>31</a:t>
            </a:fld>
            <a:endParaRPr lang="en-US"/>
          </a:p>
        </p:txBody>
      </p:sp>
    </p:spTree>
    <p:extLst>
      <p:ext uri="{BB962C8B-B14F-4D97-AF65-F5344CB8AC3E}">
        <p14:creationId xmlns:p14="http://schemas.microsoft.com/office/powerpoint/2010/main" val="1868128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DD517E0-BD9B-876D-F301-A01CB4443DF6}"/>
              </a:ext>
            </a:extLst>
          </p:cNvPr>
          <p:cNvSpPr txBox="1"/>
          <p:nvPr/>
        </p:nvSpPr>
        <p:spPr>
          <a:xfrm>
            <a:off x="576072" y="822960"/>
            <a:ext cx="10956558" cy="9676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800" spc="-100">
                <a:latin typeface="Batang" panose="02030600000101010101" pitchFamily="18" charset="-127"/>
                <a:ea typeface="Batang" panose="02030600000101010101" pitchFamily="18" charset="-127"/>
                <a:cs typeface="+mj-cs"/>
              </a:rPr>
              <a:t>Thank You!</a:t>
            </a:r>
          </a:p>
        </p:txBody>
      </p:sp>
      <p:cxnSp>
        <p:nvCxnSpPr>
          <p:cNvPr id="19" name="Straight Connector 18">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Handshake">
            <a:extLst>
              <a:ext uri="{FF2B5EF4-FFF2-40B4-BE49-F238E27FC236}">
                <a16:creationId xmlns:a16="http://schemas.microsoft.com/office/drawing/2014/main" id="{FF3ACBBF-9675-02A2-8249-82954E5B12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31643" y="2039860"/>
            <a:ext cx="2924830" cy="2924830"/>
          </a:xfrm>
          <a:prstGeom prst="rect">
            <a:avLst/>
          </a:prstGeom>
        </p:spPr>
      </p:pic>
      <p:cxnSp>
        <p:nvCxnSpPr>
          <p:cNvPr id="21" name="Straight Connector 20">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CAA8C70A-58E6-E5F2-7616-DB691453DF38}"/>
              </a:ext>
            </a:extLst>
          </p:cNvPr>
          <p:cNvSpPr>
            <a:spLocks noGrp="1"/>
          </p:cNvSpPr>
          <p:nvPr>
            <p:ph type="dt" sz="half" idx="10"/>
          </p:nvPr>
        </p:nvSpPr>
        <p:spPr/>
        <p:txBody>
          <a:bodyPr/>
          <a:lstStyle/>
          <a:p>
            <a:fld id="{48887D72-13AA-47DE-AB64-2DF17E9D6A9D}" type="datetime4">
              <a:rPr lang="en-US" smtClean="0"/>
              <a:t>March 11, 2024</a:t>
            </a:fld>
            <a:endParaRPr lang="en-US"/>
          </a:p>
        </p:txBody>
      </p:sp>
      <p:sp>
        <p:nvSpPr>
          <p:cNvPr id="7" name="Footer Placeholder 6">
            <a:extLst>
              <a:ext uri="{FF2B5EF4-FFF2-40B4-BE49-F238E27FC236}">
                <a16:creationId xmlns:a16="http://schemas.microsoft.com/office/drawing/2014/main" id="{39134BF7-D35C-A89D-E608-553B5BFF4A76}"/>
              </a:ext>
            </a:extLst>
          </p:cNvPr>
          <p:cNvSpPr>
            <a:spLocks noGrp="1"/>
          </p:cNvSpPr>
          <p:nvPr>
            <p:ph type="ftr" sz="quarter" idx="11"/>
          </p:nvPr>
        </p:nvSpPr>
        <p:spPr/>
        <p:txBody>
          <a:bodyPr/>
          <a:lstStyle/>
          <a:p>
            <a:r>
              <a:rPr lang="en-US"/>
              <a:t>Shawon, CSE, KUET</a:t>
            </a:r>
          </a:p>
        </p:txBody>
      </p:sp>
      <p:sp>
        <p:nvSpPr>
          <p:cNvPr id="9" name="Slide Number Placeholder 8">
            <a:extLst>
              <a:ext uri="{FF2B5EF4-FFF2-40B4-BE49-F238E27FC236}">
                <a16:creationId xmlns:a16="http://schemas.microsoft.com/office/drawing/2014/main" id="{E744BCED-C95C-9C5B-B74E-4410A3149E45}"/>
              </a:ext>
            </a:extLst>
          </p:cNvPr>
          <p:cNvSpPr>
            <a:spLocks noGrp="1"/>
          </p:cNvSpPr>
          <p:nvPr>
            <p:ph type="sldNum" sz="quarter" idx="12"/>
          </p:nvPr>
        </p:nvSpPr>
        <p:spPr/>
        <p:txBody>
          <a:bodyPr/>
          <a:lstStyle/>
          <a:p>
            <a:fld id="{5EEB83C2-341F-4C28-A243-1C56DDDA54D3}" type="slidenum">
              <a:rPr lang="en-US" smtClean="0"/>
              <a:t>32</a:t>
            </a:fld>
            <a:endParaRPr lang="en-US"/>
          </a:p>
        </p:txBody>
      </p:sp>
    </p:spTree>
    <p:extLst>
      <p:ext uri="{BB962C8B-B14F-4D97-AF65-F5344CB8AC3E}">
        <p14:creationId xmlns:p14="http://schemas.microsoft.com/office/powerpoint/2010/main" val="86182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EA86F-4AF7-7FE8-AF05-3BF9AAAE6447}"/>
              </a:ext>
            </a:extLst>
          </p:cNvPr>
          <p:cNvSpPr>
            <a:spLocks noGrp="1"/>
          </p:cNvSpPr>
          <p:nvPr>
            <p:ph type="title"/>
          </p:nvPr>
        </p:nvSpPr>
        <p:spPr>
          <a:xfrm>
            <a:off x="521209" y="786384"/>
            <a:ext cx="3390158" cy="5105761"/>
          </a:xfrm>
        </p:spPr>
        <p:txBody>
          <a:bodyPr anchor="t">
            <a:normAutofit/>
          </a:bodyPr>
          <a:lstStyle/>
          <a:p>
            <a:r>
              <a:rPr lang="en-US" dirty="0"/>
              <a:t>Why is Integration Testing Important?</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91646-3A0D-F493-CA70-5B94E0EE0C72}"/>
              </a:ext>
            </a:extLst>
          </p:cNvPr>
          <p:cNvSpPr>
            <a:spLocks noGrp="1"/>
          </p:cNvSpPr>
          <p:nvPr>
            <p:ph idx="1"/>
          </p:nvPr>
        </p:nvSpPr>
        <p:spPr>
          <a:xfrm>
            <a:off x="4927835" y="920376"/>
            <a:ext cx="6692666" cy="4971770"/>
          </a:xfrm>
        </p:spPr>
        <p:txBody>
          <a:bodyPr>
            <a:normAutofit/>
          </a:bodyPr>
          <a:lstStyle/>
          <a:p>
            <a:r>
              <a:rPr lang="en-US" sz="2400" b="1" dirty="0"/>
              <a:t>Inconsistent code logic: </a:t>
            </a:r>
            <a:r>
              <a:rPr lang="en-US" sz="2400" dirty="0"/>
              <a:t>They are coded by different programmers whose logic and approach to development differ from each other, so when integrated, the modules cause functional or usability issues. Integration testing ensures that the code behind these components is aligned, resulting in a working application.</a:t>
            </a:r>
          </a:p>
        </p:txBody>
      </p:sp>
      <p:sp>
        <p:nvSpPr>
          <p:cNvPr id="4" name="Date Placeholder 3">
            <a:extLst>
              <a:ext uri="{FF2B5EF4-FFF2-40B4-BE49-F238E27FC236}">
                <a16:creationId xmlns:a16="http://schemas.microsoft.com/office/drawing/2014/main" id="{D05BCD83-090F-8AEA-6229-6420A41922B7}"/>
              </a:ext>
            </a:extLst>
          </p:cNvPr>
          <p:cNvSpPr>
            <a:spLocks noGrp="1"/>
          </p:cNvSpPr>
          <p:nvPr>
            <p:ph type="dt" sz="half" idx="10"/>
          </p:nvPr>
        </p:nvSpPr>
        <p:spPr/>
        <p:txBody>
          <a:bodyPr/>
          <a:lstStyle/>
          <a:p>
            <a:fld id="{B086E95A-93D0-4625-937A-20791E688F95}" type="datetime4">
              <a:rPr lang="en-US" smtClean="0"/>
              <a:t>March 11, 2024</a:t>
            </a:fld>
            <a:endParaRPr lang="en-US"/>
          </a:p>
        </p:txBody>
      </p:sp>
      <p:sp>
        <p:nvSpPr>
          <p:cNvPr id="5" name="Footer Placeholder 4">
            <a:extLst>
              <a:ext uri="{FF2B5EF4-FFF2-40B4-BE49-F238E27FC236}">
                <a16:creationId xmlns:a16="http://schemas.microsoft.com/office/drawing/2014/main" id="{2BA22E18-B343-0C8D-E51B-34A05521A76C}"/>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FF96C72F-3D51-5EF0-61FE-B0D5EAEEA674}"/>
              </a:ext>
            </a:extLst>
          </p:cNvPr>
          <p:cNvSpPr>
            <a:spLocks noGrp="1"/>
          </p:cNvSpPr>
          <p:nvPr>
            <p:ph type="sldNum" sz="quarter" idx="12"/>
          </p:nvPr>
        </p:nvSpPr>
        <p:spPr/>
        <p:txBody>
          <a:bodyPr/>
          <a:lstStyle/>
          <a:p>
            <a:fld id="{5EEB83C2-341F-4C28-A243-1C56DDDA54D3}" type="slidenum">
              <a:rPr lang="en-US" smtClean="0"/>
              <a:t>4</a:t>
            </a:fld>
            <a:endParaRPr lang="en-US"/>
          </a:p>
        </p:txBody>
      </p:sp>
    </p:spTree>
    <p:extLst>
      <p:ext uri="{BB962C8B-B14F-4D97-AF65-F5344CB8AC3E}">
        <p14:creationId xmlns:p14="http://schemas.microsoft.com/office/powerpoint/2010/main" val="175264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EA86F-4AF7-7FE8-AF05-3BF9AAAE6447}"/>
              </a:ext>
            </a:extLst>
          </p:cNvPr>
          <p:cNvSpPr>
            <a:spLocks noGrp="1"/>
          </p:cNvSpPr>
          <p:nvPr>
            <p:ph type="title"/>
          </p:nvPr>
        </p:nvSpPr>
        <p:spPr>
          <a:xfrm>
            <a:off x="521209" y="786384"/>
            <a:ext cx="3390158" cy="5105761"/>
          </a:xfrm>
        </p:spPr>
        <p:txBody>
          <a:bodyPr anchor="t">
            <a:normAutofit/>
          </a:bodyPr>
          <a:lstStyle/>
          <a:p>
            <a:r>
              <a:rPr lang="en-US" dirty="0"/>
              <a:t>Why is Integration Testing Important?</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91646-3A0D-F493-CA70-5B94E0EE0C72}"/>
              </a:ext>
            </a:extLst>
          </p:cNvPr>
          <p:cNvSpPr>
            <a:spLocks noGrp="1"/>
          </p:cNvSpPr>
          <p:nvPr>
            <p:ph idx="1"/>
          </p:nvPr>
        </p:nvSpPr>
        <p:spPr>
          <a:xfrm>
            <a:off x="4927835" y="920376"/>
            <a:ext cx="6692666" cy="4971770"/>
          </a:xfrm>
        </p:spPr>
        <p:txBody>
          <a:bodyPr>
            <a:normAutofit/>
          </a:bodyPr>
          <a:lstStyle/>
          <a:p>
            <a:r>
              <a:rPr lang="en-US" sz="2400" b="1" dirty="0"/>
              <a:t>Shifting requirements: </a:t>
            </a:r>
            <a:r>
              <a:rPr lang="en-US" sz="2400" dirty="0"/>
              <a:t>Clients change their requirements frequently. Modifying the code of 1 module to adapt to new requirements sometimes means changing its code logic entirely, which affects the entire application. These changes are not always reflected in unit testing, hence the need for integration testing to uncover the missing defects.</a:t>
            </a:r>
          </a:p>
        </p:txBody>
      </p:sp>
      <p:sp>
        <p:nvSpPr>
          <p:cNvPr id="4" name="Date Placeholder 3">
            <a:extLst>
              <a:ext uri="{FF2B5EF4-FFF2-40B4-BE49-F238E27FC236}">
                <a16:creationId xmlns:a16="http://schemas.microsoft.com/office/drawing/2014/main" id="{4CCB143C-B25A-584E-3E66-8892D1F22CF4}"/>
              </a:ext>
            </a:extLst>
          </p:cNvPr>
          <p:cNvSpPr>
            <a:spLocks noGrp="1"/>
          </p:cNvSpPr>
          <p:nvPr>
            <p:ph type="dt" sz="half" idx="10"/>
          </p:nvPr>
        </p:nvSpPr>
        <p:spPr/>
        <p:txBody>
          <a:bodyPr/>
          <a:lstStyle/>
          <a:p>
            <a:fld id="{7C490D0A-3B9C-4A34-81F0-642CF0EA355F}" type="datetime4">
              <a:rPr lang="en-US" smtClean="0"/>
              <a:t>March 11, 2024</a:t>
            </a:fld>
            <a:endParaRPr lang="en-US"/>
          </a:p>
        </p:txBody>
      </p:sp>
      <p:sp>
        <p:nvSpPr>
          <p:cNvPr id="5" name="Footer Placeholder 4">
            <a:extLst>
              <a:ext uri="{FF2B5EF4-FFF2-40B4-BE49-F238E27FC236}">
                <a16:creationId xmlns:a16="http://schemas.microsoft.com/office/drawing/2014/main" id="{613437BC-E0CD-3B00-EC67-EAFCB58751E3}"/>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5541A17A-74AA-0E57-D39A-D7ADEE323903}"/>
              </a:ext>
            </a:extLst>
          </p:cNvPr>
          <p:cNvSpPr>
            <a:spLocks noGrp="1"/>
          </p:cNvSpPr>
          <p:nvPr>
            <p:ph type="sldNum" sz="quarter" idx="12"/>
          </p:nvPr>
        </p:nvSpPr>
        <p:spPr/>
        <p:txBody>
          <a:bodyPr/>
          <a:lstStyle/>
          <a:p>
            <a:fld id="{5EEB83C2-341F-4C28-A243-1C56DDDA54D3}" type="slidenum">
              <a:rPr lang="en-US" smtClean="0"/>
              <a:t>5</a:t>
            </a:fld>
            <a:endParaRPr lang="en-US"/>
          </a:p>
        </p:txBody>
      </p:sp>
    </p:spTree>
    <p:extLst>
      <p:ext uri="{BB962C8B-B14F-4D97-AF65-F5344CB8AC3E}">
        <p14:creationId xmlns:p14="http://schemas.microsoft.com/office/powerpoint/2010/main" val="86395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EA86F-4AF7-7FE8-AF05-3BF9AAAE6447}"/>
              </a:ext>
            </a:extLst>
          </p:cNvPr>
          <p:cNvSpPr>
            <a:spLocks noGrp="1"/>
          </p:cNvSpPr>
          <p:nvPr>
            <p:ph type="title"/>
          </p:nvPr>
        </p:nvSpPr>
        <p:spPr>
          <a:xfrm>
            <a:off x="521209" y="786384"/>
            <a:ext cx="3390158" cy="5105761"/>
          </a:xfrm>
        </p:spPr>
        <p:txBody>
          <a:bodyPr anchor="t">
            <a:normAutofit/>
          </a:bodyPr>
          <a:lstStyle/>
          <a:p>
            <a:r>
              <a:rPr lang="en-US" dirty="0"/>
              <a:t>Why is Integration Testing Important?</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91646-3A0D-F493-CA70-5B94E0EE0C72}"/>
              </a:ext>
            </a:extLst>
          </p:cNvPr>
          <p:cNvSpPr>
            <a:spLocks noGrp="1"/>
          </p:cNvSpPr>
          <p:nvPr>
            <p:ph idx="1"/>
          </p:nvPr>
        </p:nvSpPr>
        <p:spPr>
          <a:xfrm>
            <a:off x="4927835" y="920376"/>
            <a:ext cx="6692666" cy="4971770"/>
          </a:xfrm>
        </p:spPr>
        <p:txBody>
          <a:bodyPr>
            <a:normAutofit/>
          </a:bodyPr>
          <a:lstStyle/>
          <a:p>
            <a:r>
              <a:rPr lang="en-US" sz="2400" b="1" dirty="0"/>
              <a:t>Erroneous Data: </a:t>
            </a:r>
            <a:r>
              <a:rPr lang="en-US" sz="2400" dirty="0"/>
              <a:t>Data can change when transferred across modules. If not properly formatted when transferring, the data can’t be read and processed, resulting in bugs. Integration testing is required to pinpoint where the issue lies for troubleshooting.</a:t>
            </a:r>
          </a:p>
        </p:txBody>
      </p:sp>
      <p:sp>
        <p:nvSpPr>
          <p:cNvPr id="4" name="Date Placeholder 3">
            <a:extLst>
              <a:ext uri="{FF2B5EF4-FFF2-40B4-BE49-F238E27FC236}">
                <a16:creationId xmlns:a16="http://schemas.microsoft.com/office/drawing/2014/main" id="{2F633894-9C30-570C-2A82-EB9CEFA17AC0}"/>
              </a:ext>
            </a:extLst>
          </p:cNvPr>
          <p:cNvSpPr>
            <a:spLocks noGrp="1"/>
          </p:cNvSpPr>
          <p:nvPr>
            <p:ph type="dt" sz="half" idx="10"/>
          </p:nvPr>
        </p:nvSpPr>
        <p:spPr/>
        <p:txBody>
          <a:bodyPr/>
          <a:lstStyle/>
          <a:p>
            <a:fld id="{5A3B87C5-7EC0-4422-ACD2-489014D8BEBB}" type="datetime4">
              <a:rPr lang="en-US" smtClean="0"/>
              <a:t>March 11, 2024</a:t>
            </a:fld>
            <a:endParaRPr lang="en-US"/>
          </a:p>
        </p:txBody>
      </p:sp>
      <p:sp>
        <p:nvSpPr>
          <p:cNvPr id="5" name="Footer Placeholder 4">
            <a:extLst>
              <a:ext uri="{FF2B5EF4-FFF2-40B4-BE49-F238E27FC236}">
                <a16:creationId xmlns:a16="http://schemas.microsoft.com/office/drawing/2014/main" id="{6F95A5A6-73B3-3EC5-4058-1D88256D7100}"/>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8E5A4A90-D598-E023-7E65-93EF12C21F1A}"/>
              </a:ext>
            </a:extLst>
          </p:cNvPr>
          <p:cNvSpPr>
            <a:spLocks noGrp="1"/>
          </p:cNvSpPr>
          <p:nvPr>
            <p:ph type="sldNum" sz="quarter" idx="12"/>
          </p:nvPr>
        </p:nvSpPr>
        <p:spPr/>
        <p:txBody>
          <a:bodyPr/>
          <a:lstStyle/>
          <a:p>
            <a:fld id="{5EEB83C2-341F-4C28-A243-1C56DDDA54D3}" type="slidenum">
              <a:rPr lang="en-US" smtClean="0"/>
              <a:t>6</a:t>
            </a:fld>
            <a:endParaRPr lang="en-US"/>
          </a:p>
        </p:txBody>
      </p:sp>
    </p:spTree>
    <p:extLst>
      <p:ext uri="{BB962C8B-B14F-4D97-AF65-F5344CB8AC3E}">
        <p14:creationId xmlns:p14="http://schemas.microsoft.com/office/powerpoint/2010/main" val="14421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EA86F-4AF7-7FE8-AF05-3BF9AAAE6447}"/>
              </a:ext>
            </a:extLst>
          </p:cNvPr>
          <p:cNvSpPr>
            <a:spLocks noGrp="1"/>
          </p:cNvSpPr>
          <p:nvPr>
            <p:ph type="title"/>
          </p:nvPr>
        </p:nvSpPr>
        <p:spPr>
          <a:xfrm>
            <a:off x="521209" y="786384"/>
            <a:ext cx="3390158" cy="5105761"/>
          </a:xfrm>
        </p:spPr>
        <p:txBody>
          <a:bodyPr anchor="t">
            <a:normAutofit/>
          </a:bodyPr>
          <a:lstStyle/>
          <a:p>
            <a:r>
              <a:rPr lang="en-US" dirty="0"/>
              <a:t>Why is Integration Testing Important?</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91646-3A0D-F493-CA70-5B94E0EE0C72}"/>
              </a:ext>
            </a:extLst>
          </p:cNvPr>
          <p:cNvSpPr>
            <a:spLocks noGrp="1"/>
          </p:cNvSpPr>
          <p:nvPr>
            <p:ph idx="1"/>
          </p:nvPr>
        </p:nvSpPr>
        <p:spPr>
          <a:xfrm>
            <a:off x="4927835" y="920376"/>
            <a:ext cx="6692666" cy="4971770"/>
          </a:xfrm>
        </p:spPr>
        <p:txBody>
          <a:bodyPr>
            <a:normAutofit/>
          </a:bodyPr>
          <a:lstStyle/>
          <a:p>
            <a:r>
              <a:rPr lang="en-US" sz="2400" b="1" dirty="0"/>
              <a:t>Third-party services and API integrations: </a:t>
            </a:r>
            <a:r>
              <a:rPr lang="en-US" sz="2400" dirty="0"/>
              <a:t>Since data can change when transferred, API and third-party services may receive false input and generate false responses. Integration testing ensures that these integrations can communicate well with each other.</a:t>
            </a:r>
          </a:p>
        </p:txBody>
      </p:sp>
      <p:sp>
        <p:nvSpPr>
          <p:cNvPr id="4" name="Date Placeholder 3">
            <a:extLst>
              <a:ext uri="{FF2B5EF4-FFF2-40B4-BE49-F238E27FC236}">
                <a16:creationId xmlns:a16="http://schemas.microsoft.com/office/drawing/2014/main" id="{23874486-D00D-D824-64E6-02DBB803CB40}"/>
              </a:ext>
            </a:extLst>
          </p:cNvPr>
          <p:cNvSpPr>
            <a:spLocks noGrp="1"/>
          </p:cNvSpPr>
          <p:nvPr>
            <p:ph type="dt" sz="half" idx="10"/>
          </p:nvPr>
        </p:nvSpPr>
        <p:spPr/>
        <p:txBody>
          <a:bodyPr/>
          <a:lstStyle/>
          <a:p>
            <a:fld id="{945F0814-7008-4617-826B-417C9BFD0B7D}" type="datetime4">
              <a:rPr lang="en-US" smtClean="0"/>
              <a:t>March 11, 2024</a:t>
            </a:fld>
            <a:endParaRPr lang="en-US"/>
          </a:p>
        </p:txBody>
      </p:sp>
      <p:sp>
        <p:nvSpPr>
          <p:cNvPr id="5" name="Footer Placeholder 4">
            <a:extLst>
              <a:ext uri="{FF2B5EF4-FFF2-40B4-BE49-F238E27FC236}">
                <a16:creationId xmlns:a16="http://schemas.microsoft.com/office/drawing/2014/main" id="{2025DBF3-6B72-298D-95B1-6E7EAFC992C3}"/>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23388AC6-98E8-2748-483E-59721F74B898}"/>
              </a:ext>
            </a:extLst>
          </p:cNvPr>
          <p:cNvSpPr>
            <a:spLocks noGrp="1"/>
          </p:cNvSpPr>
          <p:nvPr>
            <p:ph type="sldNum" sz="quarter" idx="12"/>
          </p:nvPr>
        </p:nvSpPr>
        <p:spPr/>
        <p:txBody>
          <a:bodyPr/>
          <a:lstStyle/>
          <a:p>
            <a:fld id="{5EEB83C2-341F-4C28-A243-1C56DDDA54D3}" type="slidenum">
              <a:rPr lang="en-US" smtClean="0"/>
              <a:t>7</a:t>
            </a:fld>
            <a:endParaRPr lang="en-US"/>
          </a:p>
        </p:txBody>
      </p:sp>
    </p:spTree>
    <p:extLst>
      <p:ext uri="{BB962C8B-B14F-4D97-AF65-F5344CB8AC3E}">
        <p14:creationId xmlns:p14="http://schemas.microsoft.com/office/powerpoint/2010/main" val="35836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EA86F-4AF7-7FE8-AF05-3BF9AAAE6447}"/>
              </a:ext>
            </a:extLst>
          </p:cNvPr>
          <p:cNvSpPr>
            <a:spLocks noGrp="1"/>
          </p:cNvSpPr>
          <p:nvPr>
            <p:ph type="title"/>
          </p:nvPr>
        </p:nvSpPr>
        <p:spPr>
          <a:xfrm>
            <a:off x="521209" y="786384"/>
            <a:ext cx="3390158" cy="5105761"/>
          </a:xfrm>
        </p:spPr>
        <p:txBody>
          <a:bodyPr anchor="t">
            <a:normAutofit/>
          </a:bodyPr>
          <a:lstStyle/>
          <a:p>
            <a:r>
              <a:rPr lang="en-US" dirty="0"/>
              <a:t>Why is Integration Testing Important?</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91646-3A0D-F493-CA70-5B94E0EE0C72}"/>
              </a:ext>
            </a:extLst>
          </p:cNvPr>
          <p:cNvSpPr>
            <a:spLocks noGrp="1"/>
          </p:cNvSpPr>
          <p:nvPr>
            <p:ph idx="1"/>
          </p:nvPr>
        </p:nvSpPr>
        <p:spPr>
          <a:xfrm>
            <a:off x="4927835" y="920376"/>
            <a:ext cx="6692666" cy="4971770"/>
          </a:xfrm>
        </p:spPr>
        <p:txBody>
          <a:bodyPr>
            <a:normAutofit/>
          </a:bodyPr>
          <a:lstStyle/>
          <a:p>
            <a:r>
              <a:rPr lang="en-US" sz="2400" b="1" dirty="0"/>
              <a:t>Inadequate exception handling: </a:t>
            </a:r>
            <a:r>
              <a:rPr lang="en-US" sz="2400" dirty="0"/>
              <a:t>Developers usually account for exceptions in their code, but sometimes they can’t fully see all of the exception scenarios until the modules are pieced together. Integration testing allows them to recognize those missing exception scenarios and make revisions.</a:t>
            </a:r>
          </a:p>
        </p:txBody>
      </p:sp>
      <p:sp>
        <p:nvSpPr>
          <p:cNvPr id="4" name="Date Placeholder 3">
            <a:extLst>
              <a:ext uri="{FF2B5EF4-FFF2-40B4-BE49-F238E27FC236}">
                <a16:creationId xmlns:a16="http://schemas.microsoft.com/office/drawing/2014/main" id="{CFBEC289-5D4C-25F7-ED73-0CF1E7476B5A}"/>
              </a:ext>
            </a:extLst>
          </p:cNvPr>
          <p:cNvSpPr>
            <a:spLocks noGrp="1"/>
          </p:cNvSpPr>
          <p:nvPr>
            <p:ph type="dt" sz="half" idx="10"/>
          </p:nvPr>
        </p:nvSpPr>
        <p:spPr/>
        <p:txBody>
          <a:bodyPr/>
          <a:lstStyle/>
          <a:p>
            <a:fld id="{1F565147-63EF-45D8-B5E3-4161D5285401}" type="datetime4">
              <a:rPr lang="en-US" smtClean="0"/>
              <a:t>March 11, 2024</a:t>
            </a:fld>
            <a:endParaRPr lang="en-US"/>
          </a:p>
        </p:txBody>
      </p:sp>
      <p:sp>
        <p:nvSpPr>
          <p:cNvPr id="5" name="Footer Placeholder 4">
            <a:extLst>
              <a:ext uri="{FF2B5EF4-FFF2-40B4-BE49-F238E27FC236}">
                <a16:creationId xmlns:a16="http://schemas.microsoft.com/office/drawing/2014/main" id="{452AA08D-711D-A599-991C-38565FC512D2}"/>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7A43B77A-6C08-8266-1C2F-3D8342123CA0}"/>
              </a:ext>
            </a:extLst>
          </p:cNvPr>
          <p:cNvSpPr>
            <a:spLocks noGrp="1"/>
          </p:cNvSpPr>
          <p:nvPr>
            <p:ph type="sldNum" sz="quarter" idx="12"/>
          </p:nvPr>
        </p:nvSpPr>
        <p:spPr/>
        <p:txBody>
          <a:bodyPr/>
          <a:lstStyle/>
          <a:p>
            <a:fld id="{5EEB83C2-341F-4C28-A243-1C56DDDA54D3}" type="slidenum">
              <a:rPr lang="en-US" smtClean="0"/>
              <a:t>8</a:t>
            </a:fld>
            <a:endParaRPr lang="en-US"/>
          </a:p>
        </p:txBody>
      </p:sp>
    </p:spTree>
    <p:extLst>
      <p:ext uri="{BB962C8B-B14F-4D97-AF65-F5344CB8AC3E}">
        <p14:creationId xmlns:p14="http://schemas.microsoft.com/office/powerpoint/2010/main" val="368573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EA86F-4AF7-7FE8-AF05-3BF9AAAE6447}"/>
              </a:ext>
            </a:extLst>
          </p:cNvPr>
          <p:cNvSpPr>
            <a:spLocks noGrp="1"/>
          </p:cNvSpPr>
          <p:nvPr>
            <p:ph type="title"/>
          </p:nvPr>
        </p:nvSpPr>
        <p:spPr>
          <a:xfrm>
            <a:off x="521209" y="786384"/>
            <a:ext cx="3390158" cy="5105761"/>
          </a:xfrm>
        </p:spPr>
        <p:txBody>
          <a:bodyPr anchor="t">
            <a:normAutofit/>
          </a:bodyPr>
          <a:lstStyle/>
          <a:p>
            <a:r>
              <a:rPr lang="en-US" dirty="0"/>
              <a:t>Why is Integration Testing Important?</a:t>
            </a:r>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91646-3A0D-F493-CA70-5B94E0EE0C72}"/>
              </a:ext>
            </a:extLst>
          </p:cNvPr>
          <p:cNvSpPr>
            <a:spLocks noGrp="1"/>
          </p:cNvSpPr>
          <p:nvPr>
            <p:ph idx="1"/>
          </p:nvPr>
        </p:nvSpPr>
        <p:spPr>
          <a:xfrm>
            <a:off x="4927835" y="920376"/>
            <a:ext cx="6692666" cy="4971770"/>
          </a:xfrm>
        </p:spPr>
        <p:txBody>
          <a:bodyPr>
            <a:normAutofit/>
          </a:bodyPr>
          <a:lstStyle/>
          <a:p>
            <a:r>
              <a:rPr lang="en-US" sz="2400" b="1" dirty="0"/>
              <a:t>External Hardware Interfaces: </a:t>
            </a:r>
            <a:r>
              <a:rPr lang="en-US" sz="2400" dirty="0"/>
              <a:t>Bugs can also arise when there is software-hardware incompatibility, which can easily be found with proper integration testing.</a:t>
            </a:r>
          </a:p>
        </p:txBody>
      </p:sp>
      <p:sp>
        <p:nvSpPr>
          <p:cNvPr id="4" name="Date Placeholder 3">
            <a:extLst>
              <a:ext uri="{FF2B5EF4-FFF2-40B4-BE49-F238E27FC236}">
                <a16:creationId xmlns:a16="http://schemas.microsoft.com/office/drawing/2014/main" id="{B34E1B5C-0885-8AB7-F207-1F537F43228A}"/>
              </a:ext>
            </a:extLst>
          </p:cNvPr>
          <p:cNvSpPr>
            <a:spLocks noGrp="1"/>
          </p:cNvSpPr>
          <p:nvPr>
            <p:ph type="dt" sz="half" idx="10"/>
          </p:nvPr>
        </p:nvSpPr>
        <p:spPr/>
        <p:txBody>
          <a:bodyPr/>
          <a:lstStyle/>
          <a:p>
            <a:fld id="{8F8FEA63-5D7B-4952-9170-85C1D2D7B7AE}" type="datetime4">
              <a:rPr lang="en-US" smtClean="0"/>
              <a:t>March 11, 2024</a:t>
            </a:fld>
            <a:endParaRPr lang="en-US"/>
          </a:p>
        </p:txBody>
      </p:sp>
      <p:sp>
        <p:nvSpPr>
          <p:cNvPr id="5" name="Footer Placeholder 4">
            <a:extLst>
              <a:ext uri="{FF2B5EF4-FFF2-40B4-BE49-F238E27FC236}">
                <a16:creationId xmlns:a16="http://schemas.microsoft.com/office/drawing/2014/main" id="{72282EA9-F658-1C05-04B8-A94B3668223B}"/>
              </a:ext>
            </a:extLst>
          </p:cNvPr>
          <p:cNvSpPr>
            <a:spLocks noGrp="1"/>
          </p:cNvSpPr>
          <p:nvPr>
            <p:ph type="ftr" sz="quarter" idx="11"/>
          </p:nvPr>
        </p:nvSpPr>
        <p:spPr/>
        <p:txBody>
          <a:bodyPr/>
          <a:lstStyle/>
          <a:p>
            <a:r>
              <a:rPr lang="en-US"/>
              <a:t>Shawon, CSE, KUET</a:t>
            </a:r>
          </a:p>
        </p:txBody>
      </p:sp>
      <p:sp>
        <p:nvSpPr>
          <p:cNvPr id="6" name="Slide Number Placeholder 5">
            <a:extLst>
              <a:ext uri="{FF2B5EF4-FFF2-40B4-BE49-F238E27FC236}">
                <a16:creationId xmlns:a16="http://schemas.microsoft.com/office/drawing/2014/main" id="{2B875FDE-AE47-25A2-7142-6043770F8BA2}"/>
              </a:ext>
            </a:extLst>
          </p:cNvPr>
          <p:cNvSpPr>
            <a:spLocks noGrp="1"/>
          </p:cNvSpPr>
          <p:nvPr>
            <p:ph type="sldNum" sz="quarter" idx="12"/>
          </p:nvPr>
        </p:nvSpPr>
        <p:spPr/>
        <p:txBody>
          <a:bodyPr/>
          <a:lstStyle/>
          <a:p>
            <a:fld id="{5EEB83C2-341F-4C28-A243-1C56DDDA54D3}" type="slidenum">
              <a:rPr lang="en-US" smtClean="0"/>
              <a:t>9</a:t>
            </a:fld>
            <a:endParaRPr lang="en-US"/>
          </a:p>
        </p:txBody>
      </p:sp>
    </p:spTree>
    <p:extLst>
      <p:ext uri="{BB962C8B-B14F-4D97-AF65-F5344CB8AC3E}">
        <p14:creationId xmlns:p14="http://schemas.microsoft.com/office/powerpoint/2010/main" val="1322814167"/>
      </p:ext>
    </p:extLst>
  </p:cSld>
  <p:clrMapOvr>
    <a:masterClrMapping/>
  </p:clrMapOvr>
</p:sld>
</file>

<file path=ppt/theme/theme1.xml><?xml version="1.0" encoding="utf-8"?>
<a:theme xmlns:a="http://schemas.openxmlformats.org/drawingml/2006/main" name="AlignmentVTI">
  <a:themeElements>
    <a:clrScheme name="AnalogousFromRegularSeedRightStep">
      <a:dk1>
        <a:srgbClr val="000000"/>
      </a:dk1>
      <a:lt1>
        <a:srgbClr val="FFFFFF"/>
      </a:lt1>
      <a:dk2>
        <a:srgbClr val="2C301B"/>
      </a:dk2>
      <a:lt2>
        <a:srgbClr val="F3F0F2"/>
      </a:lt2>
      <a:accent1>
        <a:srgbClr val="47B47A"/>
      </a:accent1>
      <a:accent2>
        <a:srgbClr val="3BB1A4"/>
      </a:accent2>
      <a:accent3>
        <a:srgbClr val="4D9FC3"/>
      </a:accent3>
      <a:accent4>
        <a:srgbClr val="3B5CB1"/>
      </a:accent4>
      <a:accent5>
        <a:srgbClr val="5D4DC3"/>
      </a:accent5>
      <a:accent6>
        <a:srgbClr val="7E3DB2"/>
      </a:accent6>
      <a:hlink>
        <a:srgbClr val="BF3F83"/>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68</TotalTime>
  <Words>1775</Words>
  <Application>Microsoft Office PowerPoint</Application>
  <PresentationFormat>Widescreen</PresentationFormat>
  <Paragraphs>209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Batang</vt:lpstr>
      <vt:lpstr>Aptos</vt:lpstr>
      <vt:lpstr>Arial</vt:lpstr>
      <vt:lpstr>Avenir Next LT Pro Light</vt:lpstr>
      <vt:lpstr>AlignmentVTI</vt:lpstr>
      <vt:lpstr>Integration Testing</vt:lpstr>
      <vt:lpstr>What is Integration Testing?</vt:lpstr>
      <vt:lpstr>Why is Integration Testing Important?</vt:lpstr>
      <vt:lpstr>Why is Integration Testing Important?</vt:lpstr>
      <vt:lpstr>Why is Integration Testing Important?</vt:lpstr>
      <vt:lpstr>Why is Integration Testing Important?</vt:lpstr>
      <vt:lpstr>Why is Integration Testing Important?</vt:lpstr>
      <vt:lpstr>Why is Integration Testing Important?</vt:lpstr>
      <vt:lpstr>Why is Integration Testing Important?</vt:lpstr>
      <vt:lpstr>Types Of Integration Testing</vt:lpstr>
      <vt:lpstr>Big Bang Integration Testing</vt:lpstr>
      <vt:lpstr>Big Bang Integration Testing: Advantages</vt:lpstr>
      <vt:lpstr>Big Bang Integration Testing: Disadvantages</vt:lpstr>
      <vt:lpstr>Big Bang Integration Testing: Best Practices</vt:lpstr>
      <vt:lpstr>Incremental Integration Testing</vt:lpstr>
      <vt:lpstr>Incremental Integration Testing: Advantages</vt:lpstr>
      <vt:lpstr>Incremental Integration Testing: Disadvantages</vt:lpstr>
      <vt:lpstr>Bottom-up approach</vt:lpstr>
      <vt:lpstr>Bottom-up approach</vt:lpstr>
      <vt:lpstr>Top-down approach</vt:lpstr>
      <vt:lpstr>Top-down approach</vt:lpstr>
      <vt:lpstr>Top-down approach</vt:lpstr>
      <vt:lpstr>When to use Bottom-up?</vt:lpstr>
      <vt:lpstr>When to use Top-down?</vt:lpstr>
      <vt:lpstr>Hybrid Approach (Sandwich Approach)</vt:lpstr>
      <vt:lpstr>Hybrid Approach: Advantages</vt:lpstr>
      <vt:lpstr>Hybrid Approach: Disadvantages</vt:lpstr>
      <vt:lpstr>A Test Case For Integration Testing</vt:lpstr>
      <vt:lpstr>A Test Case For Integration Testing</vt:lpstr>
      <vt:lpstr>Integration Testing Best Practices</vt:lpstr>
      <vt:lpstr>Integration Testing Best Practices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Shawon</dc:creator>
  <cp:lastModifiedBy>Shawon</cp:lastModifiedBy>
  <cp:revision>6</cp:revision>
  <dcterms:created xsi:type="dcterms:W3CDTF">2024-03-11T04:37:06Z</dcterms:created>
  <dcterms:modified xsi:type="dcterms:W3CDTF">2024-03-11T05:45:51Z</dcterms:modified>
</cp:coreProperties>
</file>