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698" r:id="rId2"/>
    <p:sldMasterId id="2147483753" r:id="rId3"/>
    <p:sldMasterId id="2147483986" r:id="rId4"/>
  </p:sldMasterIdLst>
  <p:notesMasterIdLst>
    <p:notesMasterId r:id="rId20"/>
  </p:notesMasterIdLst>
  <p:handoutMasterIdLst>
    <p:handoutMasterId r:id="rId21"/>
  </p:handoutMasterIdLst>
  <p:sldIdLst>
    <p:sldId id="902" r:id="rId5"/>
    <p:sldId id="905" r:id="rId6"/>
    <p:sldId id="901" r:id="rId7"/>
    <p:sldId id="945" r:id="rId8"/>
    <p:sldId id="946" r:id="rId9"/>
    <p:sldId id="947" r:id="rId10"/>
    <p:sldId id="948" r:id="rId11"/>
    <p:sldId id="949" r:id="rId12"/>
    <p:sldId id="951" r:id="rId13"/>
    <p:sldId id="952" r:id="rId14"/>
    <p:sldId id="956" r:id="rId15"/>
    <p:sldId id="957" r:id="rId16"/>
    <p:sldId id="959" r:id="rId17"/>
    <p:sldId id="960" r:id="rId18"/>
    <p:sldId id="907" r:id="rId19"/>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902"/>
            <p14:sldId id="905"/>
            <p14:sldId id="901"/>
            <p14:sldId id="945"/>
            <p14:sldId id="946"/>
            <p14:sldId id="947"/>
            <p14:sldId id="948"/>
            <p14:sldId id="949"/>
            <p14:sldId id="951"/>
            <p14:sldId id="952"/>
            <p14:sldId id="956"/>
            <p14:sldId id="957"/>
            <p14:sldId id="959"/>
            <p14:sldId id="960"/>
            <p14:sldId id="907"/>
          </p14:sldIdLst>
        </p14:section>
      </p14:sectionLst>
    </p:ext>
    <p:ext uri="{EFAFB233-063F-42B5-8137-9DF3F51BA10A}">
      <p15:sldGuideLst xmlns:p15="http://schemas.microsoft.com/office/powerpoint/2012/main">
        <p15:guide id="1" orient="horz" pos="2251" userDrawn="1">
          <p15:clr>
            <a:srgbClr val="A4A3A4"/>
          </p15:clr>
        </p15:guide>
        <p15:guide id="3" orient="horz" pos="3158" userDrawn="1">
          <p15:clr>
            <a:srgbClr val="A4A3A4"/>
          </p15:clr>
        </p15:guide>
        <p15:guide id="5" orient="horz" pos="981" userDrawn="1">
          <p15:clr>
            <a:srgbClr val="A4A3A4"/>
          </p15:clr>
        </p15:guide>
        <p15:guide id="6" pos="3840" userDrawn="1">
          <p15:clr>
            <a:srgbClr val="A4A3A4"/>
          </p15:clr>
        </p15:guide>
        <p15:guide id="7" pos="574" userDrawn="1">
          <p15:clr>
            <a:srgbClr val="A4A3A4"/>
          </p15:clr>
        </p15:guide>
        <p15:guide id="8" pos="7105" userDrawn="1">
          <p15:clr>
            <a:srgbClr val="A4A3A4"/>
          </p15:clr>
        </p15:guide>
        <p15:guide id="9" pos="7423" userDrawn="1">
          <p15:clr>
            <a:srgbClr val="A4A3A4"/>
          </p15:clr>
        </p15:guide>
        <p15:guide id="10" pos="303" userDrawn="1">
          <p15:clr>
            <a:srgbClr val="A4A3A4"/>
          </p15:clr>
        </p15:guide>
        <p15:guide id="11" pos="1935" userDrawn="1">
          <p15:clr>
            <a:srgbClr val="A4A3A4"/>
          </p15:clr>
        </p15:guide>
        <p15:guide id="12" pos="5700" userDrawn="1">
          <p15:clr>
            <a:srgbClr val="A4A3A4"/>
          </p15:clr>
        </p15:guide>
        <p15:guide id="13" pos="4384" userDrawn="1">
          <p15:clr>
            <a:srgbClr val="A4A3A4"/>
          </p15:clr>
        </p15:guide>
        <p15:guide id="14" orient="horz" pos="3294" userDrawn="1">
          <p15:clr>
            <a:srgbClr val="A4A3A4"/>
          </p15:clr>
        </p15:guide>
        <p15:guide id="15" orient="horz" pos="220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yhan Al Shorif" initials="RAS" lastIdx="1" clrIdx="0">
    <p:extLst>
      <p:ext uri="{19B8F6BF-5375-455C-9EA6-DF929625EA0E}">
        <p15:presenceInfo xmlns:p15="http://schemas.microsoft.com/office/powerpoint/2012/main" userId="594e876f7c8e18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a:srgbClr val="403551"/>
    <a:srgbClr val="E4625C"/>
    <a:srgbClr val="3D4149"/>
    <a:srgbClr val="D4A36E"/>
    <a:srgbClr val="D0343C"/>
    <a:srgbClr val="8DB1C4"/>
    <a:srgbClr val="615474"/>
    <a:srgbClr val="F9BE75"/>
    <a:srgbClr val="CEC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6" autoAdjust="0"/>
    <p:restoredTop sz="95417" autoAdjust="0"/>
  </p:normalViewPr>
  <p:slideViewPr>
    <p:cSldViewPr>
      <p:cViewPr varScale="1">
        <p:scale>
          <a:sx n="72" d="100"/>
          <a:sy n="72" d="100"/>
        </p:scale>
        <p:origin x="570" y="78"/>
      </p:cViewPr>
      <p:guideLst>
        <p:guide orient="horz" pos="2251"/>
        <p:guide orient="horz" pos="3158"/>
        <p:guide orient="horz" pos="981"/>
        <p:guide pos="3840"/>
        <p:guide pos="574"/>
        <p:guide pos="7105"/>
        <p:guide pos="7423"/>
        <p:guide pos="303"/>
        <p:guide pos="1935"/>
        <p:guide pos="5700"/>
        <p:guide pos="4384"/>
        <p:guide orient="horz" pos="3294"/>
        <p:guide orient="horz" pos="2205"/>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6/11/2022</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6/11/2022</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249360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95364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1519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fld id="{31864058-EEC2-4096-8A0A-6893A47DE93D}" type="datetime1">
              <a:rPr lang="en-US" smtClean="0"/>
              <a:t>6/11/2022</a:t>
            </a:fld>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fld id="{CF94180B-16DA-4605-B10E-0E2F59E0CBB0}" type="datetime1">
              <a:rPr lang="en-US" smtClean="0"/>
              <a:t>6/11/2022</a:t>
            </a:fld>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fld id="{D48DBC52-F07E-4A1F-8BA4-567CC45AD224}" type="datetime1">
              <a:rPr lang="en-US" smtClean="0"/>
              <a:t>6/11/2022</a:t>
            </a:fld>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fld id="{D68AB828-035D-4CBC-81A7-C1909DCFC829}" type="datetime1">
              <a:rPr lang="en-US" smtClean="0"/>
              <a:t>6/11/2022</a:t>
            </a:fld>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fld id="{B56CC504-DFE9-4C9B-8660-FF413939920A}" type="datetime1">
              <a:rPr lang="en-US" smtClean="0"/>
              <a:t>6/11/2022</a:t>
            </a:fld>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fld id="{0DC3B9A4-CF44-4125-978D-AEEE4EC9E73B}" type="datetime1">
              <a:rPr lang="en-US" smtClean="0"/>
              <a:t>6/11/2022</a:t>
            </a:fld>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fld id="{66676B82-3170-4D33-B84E-F3B52D2FBEF0}" type="datetime1">
              <a:rPr lang="en-US" smtClean="0"/>
              <a:t>6/11/2022</a:t>
            </a:fld>
            <a:endParaRPr lang="en-US"/>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fld id="{30878995-F77E-4ACD-B5A0-6CB71328D3E9}" type="datetime1">
              <a:rPr lang="en-US" smtClean="0"/>
              <a:t>6/11/2022</a:t>
            </a:fld>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fld id="{E7D2FBB3-937B-44C4-9F13-0B3C3B50B834}" type="datetime1">
              <a:rPr lang="en-US" smtClean="0"/>
              <a:t>6/11/2022</a:t>
            </a:fld>
            <a:endParaRPr lang="en-US"/>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fld id="{D2BD1109-54F4-4D33-B6CD-54A19D0F3C61}" type="datetime1">
              <a:rPr lang="en-US" smtClean="0"/>
              <a:t>6/11/2022</a:t>
            </a:fld>
            <a:endParaRPr lang="en-US"/>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fld id="{3A18FCA6-A2B9-4D1F-9210-46EC29B9418C}" type="datetime1">
              <a:rPr lang="en-US" smtClean="0"/>
              <a:t>6/11/2022</a:t>
            </a:fld>
            <a:endParaRPr lang="en-US"/>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fld id="{B2E54DAC-0D92-4762-A945-4E1C7309C4D9}" type="datetime1">
              <a:rPr lang="en-US" smtClean="0"/>
              <a:t>6/11/2022</a:t>
            </a:fld>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fld id="{A9899496-AA8B-4D92-BECF-935D0C5CB918}" type="datetime1">
              <a:rPr lang="en-US" smtClean="0"/>
              <a:t>6/11/2022</a:t>
            </a:fld>
            <a:endParaRPr lang="en-US"/>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fld id="{22D02A98-A487-4A61-B815-5F0510DD46C5}" type="datetime1">
              <a:rPr lang="en-US" smtClean="0"/>
              <a:t>6/11/2022</a:t>
            </a:fld>
            <a:endParaRPr lang="en-US"/>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fld id="{DA9878D6-88A4-4A06-BA10-1482A250792C}" type="datetime1">
              <a:rPr lang="en-US" smtClean="0"/>
              <a:t>6/11/2022</a:t>
            </a:fld>
            <a:endParaRPr lang="en-US"/>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6FBD9-BDE1-4F32-9F42-9FC177755996}"/>
              </a:ext>
            </a:extLst>
          </p:cNvPr>
          <p:cNvSpPr>
            <a:spLocks noGrp="1"/>
          </p:cNvSpPr>
          <p:nvPr>
            <p:ph type="dt" sz="half" idx="10"/>
          </p:nvPr>
        </p:nvSpPr>
        <p:spPr/>
        <p:txBody>
          <a:bodyPr/>
          <a:lstStyle/>
          <a:p>
            <a:fld id="{1F9E0D2F-67C2-48F2-9F13-424056F247CF}" type="datetime1">
              <a:rPr lang="en-US" smtClean="0"/>
              <a:t>6/11/2022</a:t>
            </a:fld>
            <a:endParaRPr lang="en-US"/>
          </a:p>
        </p:txBody>
      </p:sp>
      <p:sp>
        <p:nvSpPr>
          <p:cNvPr id="3" name="Footer Placeholder 2">
            <a:extLst>
              <a:ext uri="{FF2B5EF4-FFF2-40B4-BE49-F238E27FC236}">
                <a16:creationId xmlns:a16="http://schemas.microsoft.com/office/drawing/2014/main" id="{424D126F-E674-43EB-BACF-107A58CC7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A9C907-1CB6-4331-82DB-04EA5A6D1972}"/>
              </a:ext>
            </a:extLst>
          </p:cNvPr>
          <p:cNvSpPr>
            <a:spLocks noGrp="1"/>
          </p:cNvSpPr>
          <p:nvPr>
            <p:ph type="sldNum" sz="quarter" idx="12"/>
          </p:nvPr>
        </p:nvSpPr>
        <p:spPr/>
        <p:txBody>
          <a:bodyPr/>
          <a:lstStyle/>
          <a:p>
            <a:fld id="{46834A2C-5B5E-4AAD-B403-CA276D0231F0}" type="slidenum">
              <a:rPr lang="en-US" smtClean="0"/>
              <a:t>‹#›</a:t>
            </a:fld>
            <a:endParaRPr lang="en-US"/>
          </a:p>
        </p:txBody>
      </p:sp>
    </p:spTree>
    <p:extLst>
      <p:ext uri="{BB962C8B-B14F-4D97-AF65-F5344CB8AC3E}">
        <p14:creationId xmlns:p14="http://schemas.microsoft.com/office/powerpoint/2010/main" val="4019872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82772A-E24F-49FE-8926-DE1C66ED326A}" type="datetime1">
              <a:rPr lang="en-US" smtClean="0"/>
              <a:t>6/11/2022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Your Footer Here</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25CB3F-26C9-44D7-A7CB-40F86C5CE4B1}" type="slidenum">
              <a:rPr lang="en-US" smtClean="0"/>
              <a:pPr/>
              <a:t>‹#›</a:t>
            </a:fld>
            <a:endParaRPr lang="en-US"/>
          </a:p>
        </p:txBody>
      </p:sp>
    </p:spTree>
    <p:extLst>
      <p:ext uri="{BB962C8B-B14F-4D97-AF65-F5344CB8AC3E}">
        <p14:creationId xmlns:p14="http://schemas.microsoft.com/office/powerpoint/2010/main" val="147675052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8081AE-0D84-4D01-9F51-A73F076A3C39}" type="datetime1">
              <a:rPr lang="en-US" smtClean="0"/>
              <a:t>6/11/2022</a:t>
            </a:fld>
            <a:endParaRPr lang="en-US"/>
          </a:p>
        </p:txBody>
      </p:sp>
      <p:sp>
        <p:nvSpPr>
          <p:cNvPr id="5" name="Footer Placeholder 4"/>
          <p:cNvSpPr>
            <a:spLocks noGrp="1"/>
          </p:cNvSpPr>
          <p:nvPr>
            <p:ph type="ftr" sz="quarter" idx="11"/>
          </p:nvPr>
        </p:nvSpPr>
        <p:spPr/>
        <p:txBody>
          <a:bodyPr/>
          <a:lstStyle/>
          <a:p>
            <a:r>
              <a:rPr lang="en-US"/>
              <a:t>Your Footer Here</a:t>
            </a:r>
          </a:p>
        </p:txBody>
      </p:sp>
      <p:sp>
        <p:nvSpPr>
          <p:cNvPr id="6" name="Slide Number Placeholder 5"/>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67528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8228A-FA27-44E6-8737-9B321D1D804F}" type="datetime1">
              <a:rPr lang="en-US" smtClean="0"/>
              <a:t>6/11/2022</a:t>
            </a:fld>
            <a:endParaRPr lang="en-US"/>
          </a:p>
        </p:txBody>
      </p:sp>
      <p:sp>
        <p:nvSpPr>
          <p:cNvPr id="5" name="Footer Placeholder 4"/>
          <p:cNvSpPr>
            <a:spLocks noGrp="1"/>
          </p:cNvSpPr>
          <p:nvPr>
            <p:ph type="ftr" sz="quarter" idx="11"/>
          </p:nvPr>
        </p:nvSpPr>
        <p:spPr/>
        <p:txBody>
          <a:bodyPr/>
          <a:lstStyle/>
          <a:p>
            <a:r>
              <a:rPr lang="en-US"/>
              <a:t>Your Footer Here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5"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7685804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2FBB3-937B-44C4-9F13-0B3C3B50B834}" type="datetime1">
              <a:rPr lang="en-US" smtClean="0"/>
              <a:t>6/11/2022</a:t>
            </a:fld>
            <a:endParaRPr lang="en-US"/>
          </a:p>
        </p:txBody>
      </p:sp>
      <p:sp>
        <p:nvSpPr>
          <p:cNvPr id="6" name="Footer Placeholder 5"/>
          <p:cNvSpPr>
            <a:spLocks noGrp="1"/>
          </p:cNvSpPr>
          <p:nvPr>
            <p:ph type="ftr" sz="quarter" idx="11"/>
          </p:nvPr>
        </p:nvSpPr>
        <p:spPr/>
        <p:txBody>
          <a:bodyPr/>
          <a:lstStyle/>
          <a:p>
            <a:r>
              <a:rPr lang="en-US"/>
              <a:t>Your Footer Here</a:t>
            </a:r>
          </a:p>
        </p:txBody>
      </p:sp>
      <p:sp>
        <p:nvSpPr>
          <p:cNvPr id="7" name="Slide Number Placeholder 6"/>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2082764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D1109-54F4-4D33-B6CD-54A19D0F3C61}" type="datetime1">
              <a:rPr lang="en-US" smtClean="0"/>
              <a:t>6/11/2022</a:t>
            </a:fld>
            <a:endParaRPr lang="en-US"/>
          </a:p>
        </p:txBody>
      </p:sp>
      <p:sp>
        <p:nvSpPr>
          <p:cNvPr id="8" name="Footer Placeholder 7"/>
          <p:cNvSpPr>
            <a:spLocks noGrp="1"/>
          </p:cNvSpPr>
          <p:nvPr>
            <p:ph type="ftr" sz="quarter" idx="11"/>
          </p:nvPr>
        </p:nvSpPr>
        <p:spPr/>
        <p:txBody>
          <a:bodyPr/>
          <a:lstStyle/>
          <a:p>
            <a:r>
              <a:rPr lang="en-US"/>
              <a:t>Your Footer Here</a:t>
            </a:r>
          </a:p>
        </p:txBody>
      </p:sp>
      <p:sp>
        <p:nvSpPr>
          <p:cNvPr id="9" name="Slide Number Placeholder 8"/>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74693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fld id="{A58081AE-0D84-4D01-9F51-A73F076A3C39}" type="datetime1">
              <a:rPr lang="en-US" smtClean="0"/>
              <a:t>6/11/2022</a:t>
            </a:fld>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676B82-3170-4D33-B84E-F3B52D2FBEF0}" type="datetime1">
              <a:rPr lang="en-US" smtClean="0"/>
              <a:t>6/11/2022</a:t>
            </a:fld>
            <a:endParaRPr lang="en-US"/>
          </a:p>
        </p:txBody>
      </p:sp>
      <p:sp>
        <p:nvSpPr>
          <p:cNvPr id="4" name="Footer Placeholder 3"/>
          <p:cNvSpPr>
            <a:spLocks noGrp="1"/>
          </p:cNvSpPr>
          <p:nvPr>
            <p:ph type="ftr" sz="quarter" idx="11"/>
          </p:nvPr>
        </p:nvSpPr>
        <p:spPr/>
        <p:txBody>
          <a:bodyPr/>
          <a:lstStyle/>
          <a:p>
            <a:r>
              <a:rPr lang="en-US"/>
              <a:t>Your Footer Here</a:t>
            </a:r>
          </a:p>
        </p:txBody>
      </p:sp>
      <p:sp>
        <p:nvSpPr>
          <p:cNvPr id="5" name="Slide Number Placeholder 4"/>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50212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E0D2F-67C2-48F2-9F13-424056F247CF}" type="datetime1">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6834A2C-5B5E-4AAD-B403-CA276D0231F0}" type="slidenum">
              <a:rPr lang="en-US" smtClean="0"/>
              <a:t>‹#›</a:t>
            </a:fld>
            <a:endParaRPr lang="en-US"/>
          </a:p>
        </p:txBody>
      </p:sp>
    </p:spTree>
    <p:extLst>
      <p:ext uri="{BB962C8B-B14F-4D97-AF65-F5344CB8AC3E}">
        <p14:creationId xmlns:p14="http://schemas.microsoft.com/office/powerpoint/2010/main" val="3389878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8FCA6-A2B9-4D1F-9210-46EC29B9418C}" type="datetime1">
              <a:rPr lang="en-US" smtClean="0"/>
              <a:t>6/11/2022</a:t>
            </a:fld>
            <a:endParaRPr lang="en-US"/>
          </a:p>
        </p:txBody>
      </p:sp>
      <p:sp>
        <p:nvSpPr>
          <p:cNvPr id="6" name="Footer Placeholder 5"/>
          <p:cNvSpPr>
            <a:spLocks noGrp="1"/>
          </p:cNvSpPr>
          <p:nvPr>
            <p:ph type="ftr" sz="quarter" idx="11"/>
          </p:nvPr>
        </p:nvSpPr>
        <p:spPr/>
        <p:txBody>
          <a:bodyPr/>
          <a:lstStyle/>
          <a:p>
            <a:r>
              <a:rPr lang="en-US"/>
              <a:t>Your Footer Here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5424583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99496-AA8B-4D92-BECF-935D0C5CB918}" type="datetime1">
              <a:rPr lang="en-US" smtClean="0"/>
              <a:t>6/11/2022</a:t>
            </a:fld>
            <a:endParaRPr lang="en-US"/>
          </a:p>
        </p:txBody>
      </p:sp>
      <p:sp>
        <p:nvSpPr>
          <p:cNvPr id="6" name="Footer Placeholder 5"/>
          <p:cNvSpPr>
            <a:spLocks noGrp="1"/>
          </p:cNvSpPr>
          <p:nvPr>
            <p:ph type="ftr" sz="quarter" idx="11"/>
          </p:nvPr>
        </p:nvSpPr>
        <p:spPr/>
        <p:txBody>
          <a:bodyPr/>
          <a:lstStyle/>
          <a:p>
            <a:r>
              <a:rPr lang="en-US"/>
              <a:t>Your Footer Here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159328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2772A-E24F-49FE-8926-DE1C66ED326A}" type="datetime1">
              <a:rPr lang="en-US" smtClean="0"/>
              <a:t>6/11/2022</a:t>
            </a:fld>
            <a:endParaRPr lang="en-US"/>
          </a:p>
        </p:txBody>
      </p:sp>
      <p:sp>
        <p:nvSpPr>
          <p:cNvPr id="6" name="Footer Placeholder 5"/>
          <p:cNvSpPr>
            <a:spLocks noGrp="1"/>
          </p:cNvSpPr>
          <p:nvPr>
            <p:ph type="ftr" sz="quarter" idx="11"/>
          </p:nvPr>
        </p:nvSpPr>
        <p:spPr/>
        <p:txBody>
          <a:bodyPr/>
          <a:lstStyle/>
          <a:p>
            <a:r>
              <a:rPr lang="en-US"/>
              <a:t>Your Footer Here</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25CB3F-26C9-44D7-A7CB-40F86C5CE4B1}" type="slidenum">
              <a:rPr lang="en-US" smtClean="0"/>
              <a:pPr/>
              <a:t>‹#›</a:t>
            </a:fld>
            <a:endParaRPr lang="en-US"/>
          </a:p>
        </p:txBody>
      </p:sp>
    </p:spTree>
    <p:extLst>
      <p:ext uri="{BB962C8B-B14F-4D97-AF65-F5344CB8AC3E}">
        <p14:creationId xmlns:p14="http://schemas.microsoft.com/office/powerpoint/2010/main" val="1013024800"/>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82772A-E24F-49FE-8926-DE1C66ED326A}" type="datetime1">
              <a:rPr lang="en-US" smtClean="0"/>
              <a:t>6/11/2022</a:t>
            </a:fld>
            <a:endParaRPr lang="en-US"/>
          </a:p>
        </p:txBody>
      </p:sp>
      <p:sp>
        <p:nvSpPr>
          <p:cNvPr id="5" name="Footer Placeholder 4"/>
          <p:cNvSpPr>
            <a:spLocks noGrp="1"/>
          </p:cNvSpPr>
          <p:nvPr>
            <p:ph type="ftr" sz="quarter" idx="11"/>
          </p:nvPr>
        </p:nvSpPr>
        <p:spPr/>
        <p:txBody>
          <a:bodyPr/>
          <a:lstStyle/>
          <a:p>
            <a:r>
              <a:rPr lang="en-US"/>
              <a:t>Your Footer Here</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25CB3F-26C9-44D7-A7CB-40F86C5CE4B1}" type="slidenum">
              <a:rPr lang="en-US" smtClean="0"/>
              <a:pPr/>
              <a:t>‹#›</a:t>
            </a:fld>
            <a:endParaRPr lang="en-US"/>
          </a:p>
        </p:txBody>
      </p:sp>
    </p:spTree>
    <p:extLst>
      <p:ext uri="{BB962C8B-B14F-4D97-AF65-F5344CB8AC3E}">
        <p14:creationId xmlns:p14="http://schemas.microsoft.com/office/powerpoint/2010/main" val="2120357476"/>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82772A-E24F-49FE-8926-DE1C66ED326A}" type="datetime1">
              <a:rPr lang="en-US" smtClean="0"/>
              <a:t>6/11/2022</a:t>
            </a:fld>
            <a:endParaRPr lang="en-US"/>
          </a:p>
        </p:txBody>
      </p:sp>
      <p:sp>
        <p:nvSpPr>
          <p:cNvPr id="5" name="Footer Placeholder 4"/>
          <p:cNvSpPr>
            <a:spLocks noGrp="1"/>
          </p:cNvSpPr>
          <p:nvPr>
            <p:ph type="ftr" sz="quarter" idx="11"/>
          </p:nvPr>
        </p:nvSpPr>
        <p:spPr/>
        <p:txBody>
          <a:bodyPr/>
          <a:lstStyle/>
          <a:p>
            <a:r>
              <a:rPr lang="en-US"/>
              <a:t>Your Footer Here</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25CB3F-26C9-44D7-A7CB-40F86C5CE4B1}" type="slidenum">
              <a:rPr lang="en-US" smtClean="0"/>
              <a:pPr/>
              <a:t>‹#›</a:t>
            </a:fld>
            <a:endParaRPr lang="en-US"/>
          </a:p>
        </p:txBody>
      </p:sp>
    </p:spTree>
    <p:extLst>
      <p:ext uri="{BB962C8B-B14F-4D97-AF65-F5344CB8AC3E}">
        <p14:creationId xmlns:p14="http://schemas.microsoft.com/office/powerpoint/2010/main" val="3398478114"/>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2772A-E24F-49FE-8926-DE1C66ED326A}" type="datetime1">
              <a:rPr lang="en-US" smtClean="0"/>
              <a:t>6/11/2022</a:t>
            </a:fld>
            <a:endParaRPr lang="en-US"/>
          </a:p>
        </p:txBody>
      </p:sp>
      <p:sp>
        <p:nvSpPr>
          <p:cNvPr id="5" name="Footer Placeholder 4"/>
          <p:cNvSpPr>
            <a:spLocks noGrp="1"/>
          </p:cNvSpPr>
          <p:nvPr>
            <p:ph type="ftr" sz="quarter" idx="11"/>
          </p:nvPr>
        </p:nvSpPr>
        <p:spPr/>
        <p:txBody>
          <a:bodyPr/>
          <a:lstStyle/>
          <a:p>
            <a:r>
              <a:rPr lang="en-US"/>
              <a:t>Your Footer Here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25CB3F-26C9-44D7-A7CB-40F86C5CE4B1}" type="slidenum">
              <a:rPr lang="en-US" smtClean="0"/>
              <a:pPr/>
              <a:t>‹#›</a:t>
            </a:fld>
            <a:endParaRPr lang="en-US"/>
          </a:p>
        </p:txBody>
      </p:sp>
    </p:spTree>
    <p:extLst>
      <p:ext uri="{BB962C8B-B14F-4D97-AF65-F5344CB8AC3E}">
        <p14:creationId xmlns:p14="http://schemas.microsoft.com/office/powerpoint/2010/main" val="26786203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82772A-E24F-49FE-8926-DE1C66ED326A}" type="datetime1">
              <a:rPr lang="en-US" smtClean="0"/>
              <a:t>6/11/2022</a:t>
            </a:fld>
            <a:endParaRPr lang="en-US"/>
          </a:p>
        </p:txBody>
      </p:sp>
      <p:sp>
        <p:nvSpPr>
          <p:cNvPr id="8" name="Footer Placeholder 7"/>
          <p:cNvSpPr>
            <a:spLocks noGrp="1"/>
          </p:cNvSpPr>
          <p:nvPr>
            <p:ph type="ftr" sz="quarter" idx="11"/>
          </p:nvPr>
        </p:nvSpPr>
        <p:spPr/>
        <p:txBody>
          <a:bodyPr/>
          <a:lstStyle/>
          <a:p>
            <a:r>
              <a:rPr lang="en-US"/>
              <a:t>Your Footer Here</a:t>
            </a:r>
          </a:p>
        </p:txBody>
      </p:sp>
      <p:sp>
        <p:nvSpPr>
          <p:cNvPr id="9" name="Slide Number Placeholder 8"/>
          <p:cNvSpPr>
            <a:spLocks noGrp="1"/>
          </p:cNvSpPr>
          <p:nvPr>
            <p:ph type="sldNum" sz="quarter" idx="12"/>
          </p:nvPr>
        </p:nvSpPr>
        <p:spPr/>
        <p:txBody>
          <a:bodyPr/>
          <a:lstStyle/>
          <a:p>
            <a:fld id="{D325CB3F-26C9-44D7-A7CB-40F86C5CE4B1}" type="slidenum">
              <a:rPr lang="en-US" smtClean="0"/>
              <a:pPr/>
              <a:t>‹#›</a:t>
            </a:fld>
            <a:endParaRPr lang="en-US"/>
          </a:p>
        </p:txBody>
      </p:sp>
    </p:spTree>
    <p:extLst>
      <p:ext uri="{BB962C8B-B14F-4D97-AF65-F5344CB8AC3E}">
        <p14:creationId xmlns:p14="http://schemas.microsoft.com/office/powerpoint/2010/main" val="81031896"/>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82772A-E24F-49FE-8926-DE1C66ED326A}" type="datetime1">
              <a:rPr lang="en-US" smtClean="0"/>
              <a:t>6/11/2022</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Your Footer Here</a:t>
            </a:r>
          </a:p>
        </p:txBody>
      </p:sp>
      <p:sp>
        <p:nvSpPr>
          <p:cNvPr id="9" name="Slide Number Placeholder 8"/>
          <p:cNvSpPr>
            <a:spLocks noGrp="1"/>
          </p:cNvSpPr>
          <p:nvPr>
            <p:ph type="sldNum" sz="quarter" idx="12"/>
          </p:nvPr>
        </p:nvSpPr>
        <p:spPr/>
        <p:txBody>
          <a:bodyPr/>
          <a:lstStyle/>
          <a:p>
            <a:fld id="{D325CB3F-26C9-44D7-A7CB-40F86C5CE4B1}" type="slidenum">
              <a:rPr lang="en-US" smtClean="0"/>
              <a:pPr/>
              <a:t>‹#›</a:t>
            </a:fld>
            <a:endParaRPr lang="en-US"/>
          </a:p>
        </p:txBody>
      </p:sp>
    </p:spTree>
    <p:extLst>
      <p:ext uri="{BB962C8B-B14F-4D97-AF65-F5344CB8AC3E}">
        <p14:creationId xmlns:p14="http://schemas.microsoft.com/office/powerpoint/2010/main" val="11510517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fld id="{A9E87EC0-06F6-44C9-8FB6-63EF93DAACA0}" type="datetime1">
              <a:rPr lang="en-US" smtClean="0"/>
              <a:t>6/11/2022</a:t>
            </a:fld>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2D02A98-A487-4A61-B815-5F0510DD46C5}" type="datetime1">
              <a:rPr lang="en-US" smtClean="0"/>
              <a:t>6/11/2022</a:t>
            </a:fld>
            <a:endParaRPr lang="en-US"/>
          </a:p>
        </p:txBody>
      </p:sp>
      <p:sp>
        <p:nvSpPr>
          <p:cNvPr id="5" name="Footer Placeholder 4"/>
          <p:cNvSpPr>
            <a:spLocks noGrp="1"/>
          </p:cNvSpPr>
          <p:nvPr>
            <p:ph type="ftr" sz="quarter" idx="11"/>
          </p:nvPr>
        </p:nvSpPr>
        <p:spPr/>
        <p:txBody>
          <a:bodyPr/>
          <a:lstStyle/>
          <a:p>
            <a:r>
              <a:rPr lang="en-US"/>
              <a:t>Your Footer Here</a:t>
            </a:r>
          </a:p>
        </p:txBody>
      </p:sp>
      <p:sp>
        <p:nvSpPr>
          <p:cNvPr id="6" name="Slide Number Placeholder 5"/>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890589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A9878D6-88A4-4A06-BA10-1482A250792C}" type="datetime1">
              <a:rPr lang="en-US" smtClean="0"/>
              <a:t>6/11/2022</a:t>
            </a:fld>
            <a:endParaRPr lang="en-US"/>
          </a:p>
        </p:txBody>
      </p:sp>
      <p:sp>
        <p:nvSpPr>
          <p:cNvPr id="5" name="Footer Placeholder 4"/>
          <p:cNvSpPr>
            <a:spLocks noGrp="1"/>
          </p:cNvSpPr>
          <p:nvPr>
            <p:ph type="ftr" sz="quarter" idx="11"/>
          </p:nvPr>
        </p:nvSpPr>
        <p:spPr/>
        <p:txBody>
          <a:bodyPr/>
          <a:lstStyle/>
          <a:p>
            <a:r>
              <a:rPr lang="en-US"/>
              <a:t>Your Footer Here</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92919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fld id="{B6BE72BC-1B86-48DB-85A9-0D029110E1B3}" type="datetime1">
              <a:rPr lang="en-US" smtClean="0"/>
              <a:t>6/11/2022</a:t>
            </a:fld>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fld id="{D728228A-FA27-44E6-8737-9B321D1D804F}" type="datetime1">
              <a:rPr lang="en-US" smtClean="0"/>
              <a:t>6/11/2022</a:t>
            </a:fld>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fld id="{CB7A746E-2250-4CCC-98D0-E8E5C378A66B}" type="datetime1">
              <a:rPr lang="en-US" smtClean="0"/>
              <a:t>6/11/2022</a:t>
            </a:fld>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fld id="{D9FBB2C5-FC3B-4C34-BE5D-1372D1138FD4}" type="datetime1">
              <a:rPr lang="en-US" smtClean="0"/>
              <a:t>6/11/2022</a:t>
            </a:fld>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fld id="{6CD27D43-776C-4781-A4B1-727088EBC335}" type="datetime1">
              <a:rPr lang="en-US" smtClean="0"/>
              <a:t>6/11/2022</a:t>
            </a:fld>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image" Target="../media/image4.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
              <a:schemeClr val="accent4">
                <a:lumMod val="5000"/>
                <a:lumOff val="95000"/>
                <a:alpha val="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fld id="{3C82772A-E24F-49FE-8926-DE1C66ED326A}" type="datetime1">
              <a:rPr lang="en-US" smtClean="0"/>
              <a:t>6/11/2022</a:t>
            </a:fld>
            <a:endParaRPr lang="en-US"/>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 id="2147483947" r:id="rId23"/>
  </p:sldLayoutIdLs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
              <a:schemeClr val="accent4">
                <a:lumMod val="5000"/>
                <a:lumOff val="95000"/>
                <a:alpha val="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
              <a:schemeClr val="accent4">
                <a:lumMod val="5000"/>
                <a:lumOff val="95000"/>
                <a:alpha val="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82772A-E24F-49FE-8926-DE1C66ED326A}" type="datetime1">
              <a:rPr lang="en-US" smtClean="0"/>
              <a:t>6/11/2022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Your Footer Here</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616322435"/>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0.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C0AE40-DA18-43C2-BE4F-80DD5D9AAC6F}"/>
              </a:ext>
            </a:extLst>
          </p:cNvPr>
          <p:cNvGrpSpPr/>
          <p:nvPr/>
        </p:nvGrpSpPr>
        <p:grpSpPr>
          <a:xfrm>
            <a:off x="4871864" y="5105906"/>
            <a:ext cx="1547061" cy="1423469"/>
            <a:chOff x="444483" y="5687053"/>
            <a:chExt cx="1547061" cy="1423469"/>
          </a:xfrm>
        </p:grpSpPr>
        <p:sp>
          <p:nvSpPr>
            <p:cNvPr id="22" name="Figure">
              <a:extLst>
                <a:ext uri="{FF2B5EF4-FFF2-40B4-BE49-F238E27FC236}">
                  <a16:creationId xmlns:a16="http://schemas.microsoft.com/office/drawing/2014/main" id="{7D2F36D9-C000-49E3-B455-4ACA7D344A9F}"/>
                </a:ext>
              </a:extLst>
            </p:cNvPr>
            <p:cNvSpPr/>
            <p:nvPr/>
          </p:nvSpPr>
          <p:spPr>
            <a:xfrm>
              <a:off x="815681" y="5831125"/>
              <a:ext cx="915984" cy="1279397"/>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53E63F60-CFE3-4B8D-8822-43CAF78329BE}"/>
                </a:ext>
              </a:extLst>
            </p:cNvPr>
            <p:cNvSpPr/>
            <p:nvPr/>
          </p:nvSpPr>
          <p:spPr>
            <a:xfrm>
              <a:off x="636482" y="6037628"/>
              <a:ext cx="1355062" cy="1036942"/>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1BCFD774-0359-4897-8C45-5C8D8C085BD0}"/>
                </a:ext>
              </a:extLst>
            </p:cNvPr>
            <p:cNvSpPr/>
            <p:nvPr/>
          </p:nvSpPr>
          <p:spPr>
            <a:xfrm>
              <a:off x="529816" y="5960789"/>
              <a:ext cx="1335033" cy="103322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5" name="Figure">
              <a:extLst>
                <a:ext uri="{FF2B5EF4-FFF2-40B4-BE49-F238E27FC236}">
                  <a16:creationId xmlns:a16="http://schemas.microsoft.com/office/drawing/2014/main" id="{4593AB50-480A-4C02-9940-9FB0157101DC}"/>
                </a:ext>
              </a:extLst>
            </p:cNvPr>
            <p:cNvSpPr/>
            <p:nvPr/>
          </p:nvSpPr>
          <p:spPr>
            <a:xfrm>
              <a:off x="1361812" y="5687053"/>
              <a:ext cx="250627" cy="25468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4A84C3DE-DA8B-4764-AB14-1FB57A51BC9E}"/>
                </a:ext>
              </a:extLst>
            </p:cNvPr>
            <p:cNvSpPr/>
            <p:nvPr/>
          </p:nvSpPr>
          <p:spPr>
            <a:xfrm>
              <a:off x="444483" y="6565890"/>
              <a:ext cx="167032" cy="19154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igure">
              <a:extLst>
                <a:ext uri="{FF2B5EF4-FFF2-40B4-BE49-F238E27FC236}">
                  <a16:creationId xmlns:a16="http://schemas.microsoft.com/office/drawing/2014/main" id="{A772B63D-2104-43E5-88A0-2D294A1E4352}"/>
                </a:ext>
              </a:extLst>
            </p:cNvPr>
            <p:cNvSpPr/>
            <p:nvPr/>
          </p:nvSpPr>
          <p:spPr>
            <a:xfrm>
              <a:off x="1750076" y="5883951"/>
              <a:ext cx="115309" cy="123613"/>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pic>
        <p:nvPicPr>
          <p:cNvPr id="21" name="Picture Placeholder 20">
            <a:extLst>
              <a:ext uri="{FF2B5EF4-FFF2-40B4-BE49-F238E27FC236}">
                <a16:creationId xmlns:a16="http://schemas.microsoft.com/office/drawing/2014/main" id="{CFCC5396-22D4-4E21-B1C7-B5332792F4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2563" b="12563"/>
          <a:stretch>
            <a:fillRect/>
          </a:stretch>
        </p:blipFill>
        <p:spPr>
          <a:xfrm>
            <a:off x="6831383" y="-13405"/>
            <a:ext cx="5360617" cy="3642236"/>
          </a:xfrm>
        </p:spPr>
      </p:pic>
      <p:pic>
        <p:nvPicPr>
          <p:cNvPr id="14" name="Picture 13">
            <a:extLst>
              <a:ext uri="{FF2B5EF4-FFF2-40B4-BE49-F238E27FC236}">
                <a16:creationId xmlns:a16="http://schemas.microsoft.com/office/drawing/2014/main" id="{576B7E93-BE72-4086-9FFF-28595C5A4E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811" y="266522"/>
            <a:ext cx="1031310" cy="1324895"/>
          </a:xfrm>
          <a:prstGeom prst="rect">
            <a:avLst/>
          </a:prstGeom>
        </p:spPr>
      </p:pic>
      <p:grpSp>
        <p:nvGrpSpPr>
          <p:cNvPr id="28" name="Group 27">
            <a:extLst>
              <a:ext uri="{FF2B5EF4-FFF2-40B4-BE49-F238E27FC236}">
                <a16:creationId xmlns:a16="http://schemas.microsoft.com/office/drawing/2014/main" id="{03C361D8-50E2-4D2D-A88E-21CAF697D9C8}"/>
              </a:ext>
            </a:extLst>
          </p:cNvPr>
          <p:cNvGrpSpPr/>
          <p:nvPr/>
        </p:nvGrpSpPr>
        <p:grpSpPr>
          <a:xfrm rot="9250479">
            <a:off x="9570550" y="4352412"/>
            <a:ext cx="2560020" cy="2092729"/>
            <a:chOff x="1921112" y="114053"/>
            <a:chExt cx="8110307" cy="6629895"/>
          </a:xfrm>
        </p:grpSpPr>
        <p:sp>
          <p:nvSpPr>
            <p:cNvPr id="32" name="Figure">
              <a:extLst>
                <a:ext uri="{FF2B5EF4-FFF2-40B4-BE49-F238E27FC236}">
                  <a16:creationId xmlns:a16="http://schemas.microsoft.com/office/drawing/2014/main" id="{5ADE3049-2142-4F33-806D-8639EE36700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44D1F474-1983-4BAC-ACDA-1CEB020B0CFD}"/>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Figure">
              <a:extLst>
                <a:ext uri="{FF2B5EF4-FFF2-40B4-BE49-F238E27FC236}">
                  <a16:creationId xmlns:a16="http://schemas.microsoft.com/office/drawing/2014/main" id="{780F9A9B-E53D-4969-8A61-0C91C03E641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1" name="Figure">
              <a:extLst>
                <a:ext uri="{FF2B5EF4-FFF2-40B4-BE49-F238E27FC236}">
                  <a16:creationId xmlns:a16="http://schemas.microsoft.com/office/drawing/2014/main" id="{D74F20E0-0C5F-4FAE-9A22-6E746B7D0131}"/>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3" name="Figure">
              <a:extLst>
                <a:ext uri="{FF2B5EF4-FFF2-40B4-BE49-F238E27FC236}">
                  <a16:creationId xmlns:a16="http://schemas.microsoft.com/office/drawing/2014/main" id="{209F1339-E27E-4921-BDDA-A5194500F4C4}"/>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4" name="Figure">
              <a:extLst>
                <a:ext uri="{FF2B5EF4-FFF2-40B4-BE49-F238E27FC236}">
                  <a16:creationId xmlns:a16="http://schemas.microsoft.com/office/drawing/2014/main" id="{A055196C-AB9B-4FA6-82D5-17DA7ED6ABDA}"/>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35" name="Group 34">
            <a:extLst>
              <a:ext uri="{FF2B5EF4-FFF2-40B4-BE49-F238E27FC236}">
                <a16:creationId xmlns:a16="http://schemas.microsoft.com/office/drawing/2014/main" id="{14339667-56C0-4EC8-B435-BDBC3B9EC79B}"/>
              </a:ext>
            </a:extLst>
          </p:cNvPr>
          <p:cNvGrpSpPr/>
          <p:nvPr/>
        </p:nvGrpSpPr>
        <p:grpSpPr>
          <a:xfrm>
            <a:off x="534318" y="1657052"/>
            <a:ext cx="2560020" cy="2092729"/>
            <a:chOff x="1921112" y="114053"/>
            <a:chExt cx="8110307" cy="6629895"/>
          </a:xfrm>
        </p:grpSpPr>
        <p:sp>
          <p:nvSpPr>
            <p:cNvPr id="36" name="Figure">
              <a:extLst>
                <a:ext uri="{FF2B5EF4-FFF2-40B4-BE49-F238E27FC236}">
                  <a16:creationId xmlns:a16="http://schemas.microsoft.com/office/drawing/2014/main" id="{1C0F6DD2-FB50-46AC-BC0E-ABB455646BA7}"/>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7" name="Figure">
              <a:extLst>
                <a:ext uri="{FF2B5EF4-FFF2-40B4-BE49-F238E27FC236}">
                  <a16:creationId xmlns:a16="http://schemas.microsoft.com/office/drawing/2014/main" id="{EE493EFD-9ED9-4885-8DC6-0D38557A8358}"/>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9" name="Figure">
              <a:extLst>
                <a:ext uri="{FF2B5EF4-FFF2-40B4-BE49-F238E27FC236}">
                  <a16:creationId xmlns:a16="http://schemas.microsoft.com/office/drawing/2014/main" id="{A6D44547-8ABC-4968-B537-2EFAF0A327C2}"/>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1" name="Figure">
              <a:extLst>
                <a:ext uri="{FF2B5EF4-FFF2-40B4-BE49-F238E27FC236}">
                  <a16:creationId xmlns:a16="http://schemas.microsoft.com/office/drawing/2014/main" id="{EA5CBF79-F7A6-4D72-907A-E0129838337A}"/>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2" name="Figure">
              <a:extLst>
                <a:ext uri="{FF2B5EF4-FFF2-40B4-BE49-F238E27FC236}">
                  <a16:creationId xmlns:a16="http://schemas.microsoft.com/office/drawing/2014/main" id="{3EDA1F28-50FD-4671-88AD-28527C9CC15D}"/>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3" name="Figure">
              <a:extLst>
                <a:ext uri="{FF2B5EF4-FFF2-40B4-BE49-F238E27FC236}">
                  <a16:creationId xmlns:a16="http://schemas.microsoft.com/office/drawing/2014/main" id="{3FF4F710-AA90-4E49-8381-B6BE54521D9E}"/>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44" name="Rectangle 43">
            <a:extLst>
              <a:ext uri="{FF2B5EF4-FFF2-40B4-BE49-F238E27FC236}">
                <a16:creationId xmlns:a16="http://schemas.microsoft.com/office/drawing/2014/main" id="{65F15840-4A23-4608-AF28-0A066E5A10AC}"/>
              </a:ext>
            </a:extLst>
          </p:cNvPr>
          <p:cNvSpPr/>
          <p:nvPr/>
        </p:nvSpPr>
        <p:spPr>
          <a:xfrm>
            <a:off x="180721" y="3295660"/>
            <a:ext cx="11830557" cy="2096840"/>
          </a:xfrm>
          <a:prstGeom prst="rect">
            <a:avLst/>
          </a:prstGeom>
          <a:solidFill>
            <a:schemeClr val="accent6">
              <a:lumMod val="7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dirty="0">
                <a:solidFill>
                  <a:schemeClr val="bg1"/>
                </a:solidFill>
              </a:rPr>
              <a:t>Analysis of different machine learning models for Liver disease prediction.</a:t>
            </a:r>
            <a:endParaRPr lang="en-US" sz="4000" dirty="0">
              <a:solidFill>
                <a:schemeClr val="bg1"/>
              </a:solidFill>
            </a:endParaRPr>
          </a:p>
        </p:txBody>
      </p:sp>
      <p:sp>
        <p:nvSpPr>
          <p:cNvPr id="19" name="Hexagon 18">
            <a:extLst>
              <a:ext uri="{FF2B5EF4-FFF2-40B4-BE49-F238E27FC236}">
                <a16:creationId xmlns:a16="http://schemas.microsoft.com/office/drawing/2014/main" id="{ABD968D0-49AD-4DA6-975E-583466BE8442}"/>
              </a:ext>
            </a:extLst>
          </p:cNvPr>
          <p:cNvSpPr/>
          <p:nvPr/>
        </p:nvSpPr>
        <p:spPr>
          <a:xfrm>
            <a:off x="11054337" y="6085930"/>
            <a:ext cx="673179" cy="580033"/>
          </a:xfrm>
          <a:prstGeom prst="hexagon">
            <a:avLst>
              <a:gd name="adj" fmla="val 28900"/>
              <a:gd name="vf" fmla="val 115470"/>
            </a:avLst>
          </a:prstGeom>
          <a:solidFill>
            <a:schemeClr val="accent6">
              <a:lumMod val="7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a:xfrm>
            <a:off x="8812318" y="6196126"/>
            <a:ext cx="2743200" cy="365125"/>
          </a:xfrm>
        </p:spPr>
        <p:txBody>
          <a:bodyPr/>
          <a:lstStyle/>
          <a:p>
            <a:fld id="{7F88F610-7B7C-44F0-8FE6-F62371B7351D}" type="slidenum">
              <a:rPr lang="en-US" sz="1800" smtClean="0">
                <a:solidFill>
                  <a:schemeClr val="bg1"/>
                </a:solidFill>
                <a:latin typeface="Times New Roman" panose="02020603050405020304" pitchFamily="18" charset="0"/>
                <a:cs typeface="Times New Roman" panose="02020603050405020304" pitchFamily="18" charset="0"/>
              </a:rPr>
              <a:t>1</a:t>
            </a:fld>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71586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7F27858-1C04-4354-B04F-ED5045AEC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708" y="5402156"/>
            <a:ext cx="2924583" cy="771633"/>
          </a:xfrm>
          <a:prstGeom prst="rect">
            <a:avLst/>
          </a:prstGeom>
        </p:spPr>
      </p:pic>
      <p:pic>
        <p:nvPicPr>
          <p:cNvPr id="8" name="Picture 7">
            <a:extLst>
              <a:ext uri="{FF2B5EF4-FFF2-40B4-BE49-F238E27FC236}">
                <a16:creationId xmlns:a16="http://schemas.microsoft.com/office/drawing/2014/main" id="{E56D2D3B-5DBA-48CC-AA03-8E3754AB1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418" y="5445226"/>
            <a:ext cx="2695951" cy="504056"/>
          </a:xfrm>
          <a:prstGeom prst="rect">
            <a:avLst/>
          </a:prstGeom>
        </p:spPr>
      </p:pic>
      <p:sp>
        <p:nvSpPr>
          <p:cNvPr id="2" name="Title 1"/>
          <p:cNvSpPr>
            <a:spLocks noGrp="1"/>
          </p:cNvSpPr>
          <p:nvPr>
            <p:ph type="title"/>
          </p:nvPr>
        </p:nvSpPr>
        <p:spPr>
          <a:xfrm>
            <a:off x="5087888" y="1215208"/>
            <a:ext cx="3428877" cy="706964"/>
          </a:xfrm>
        </p:spPr>
        <p:txBody>
          <a:bodyPr/>
          <a:lstStyle/>
          <a:p>
            <a:r>
              <a:rPr lang="en-US" dirty="0">
                <a:latin typeface="Times New Roman" panose="02020603050405020304" pitchFamily="18" charset="0"/>
                <a:cs typeface="Times New Roman" panose="02020603050405020304" pitchFamily="18" charset="0"/>
              </a:rPr>
              <a:t>Evaluation</a:t>
            </a:r>
            <a:br>
              <a:rPr lang="en-US" dirty="0"/>
            </a:br>
            <a:endParaRPr lang="en-US" dirty="0"/>
          </a:p>
        </p:txBody>
      </p:sp>
      <p:sp>
        <p:nvSpPr>
          <p:cNvPr id="5" name="Slide Number Placeholder 4"/>
          <p:cNvSpPr>
            <a:spLocks noGrp="1"/>
          </p:cNvSpPr>
          <p:nvPr>
            <p:ph type="sldNum" sz="quarter" idx="12"/>
          </p:nvPr>
        </p:nvSpPr>
        <p:spPr/>
        <p:txBody>
          <a:bodyPr/>
          <a:lstStyle/>
          <a:p>
            <a:fld id="{D325CB3F-26C9-44D7-A7CB-40F86C5CE4B1}" type="slidenum">
              <a:rPr lang="en-US" smtClean="0"/>
              <a:t>10</a:t>
            </a:fld>
            <a:endParaRPr lang="en-US"/>
          </a:p>
        </p:txBody>
      </p:sp>
      <p:sp>
        <p:nvSpPr>
          <p:cNvPr id="7" name="Rectangle 6"/>
          <p:cNvSpPr/>
          <p:nvPr/>
        </p:nvSpPr>
        <p:spPr>
          <a:xfrm>
            <a:off x="911424" y="2132856"/>
            <a:ext cx="10585176" cy="4613058"/>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To classify Liver disease we use five supervised machine learning models ; those equation are given bellow:</a:t>
            </a:r>
          </a:p>
          <a:p>
            <a:pPr marL="285750" lvl="0" indent="-285750">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Logistic Regression:</a:t>
            </a:r>
          </a:p>
          <a:p>
            <a:pPr lvl="1">
              <a:lnSpc>
                <a:spcPct val="150000"/>
              </a:lnSpc>
            </a:pPr>
            <a:r>
              <a:rPr lang="en-US" i="1" dirty="0">
                <a:latin typeface="Times New Roman" panose="02020603050405020304" pitchFamily="18" charset="0"/>
                <a:cs typeface="Times New Roman" panose="02020603050405020304" pitchFamily="18" charset="0"/>
              </a:rPr>
              <a:t>	y = log(p/1 – p)</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XGBoost:</a:t>
            </a:r>
          </a:p>
          <a:p>
            <a:pPr lvl="2">
              <a:lnSpc>
                <a:spcPct val="150000"/>
              </a:lnSpc>
            </a:pP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Naive Bayes:</a:t>
            </a:r>
          </a:p>
          <a:p>
            <a:pPr lvl="2">
              <a:lnSpc>
                <a:spcPct val="150000"/>
              </a:lnSpc>
            </a:pPr>
            <a:r>
              <a:rPr lang="en-US" i="1" dirty="0"/>
              <a:t>P(A/B) = P(B/A)P(A)/P(B)</a:t>
            </a:r>
            <a:r>
              <a:rPr lang="en-US" dirty="0"/>
              <a:t> </a:t>
            </a:r>
            <a:endParaRPr lang="en-US" b="1" u="sng"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Decision Tree:</a:t>
            </a:r>
          </a:p>
          <a:p>
            <a:pPr lvl="2">
              <a:lnSpc>
                <a:spcPct val="150000"/>
              </a:lnSpc>
            </a:pPr>
            <a:r>
              <a:rPr lang="en-US" dirty="0">
                <a:latin typeface="Times New Roman" panose="02020603050405020304" pitchFamily="18" charset="0"/>
                <a:cs typeface="Times New Roman" panose="02020603050405020304" pitchFamily="18" charset="0"/>
              </a:rPr>
              <a:t>			&amp;	</a:t>
            </a:r>
          </a:p>
          <a:p>
            <a:pPr marL="285750" lvl="0" indent="-285750">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F1AAF4F-A18A-4C48-A57A-AFE09726CE22}"/>
              </a:ext>
            </a:extLst>
          </p:cNvPr>
          <p:cNvPicPr>
            <a:picLocks noChangeAspect="1"/>
          </p:cNvPicPr>
          <p:nvPr/>
        </p:nvPicPr>
        <p:blipFill>
          <a:blip r:embed="rId4">
            <a:biLevel thresh="75000"/>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1703512" y="3789041"/>
            <a:ext cx="3867690" cy="504056"/>
          </a:xfrm>
          <a:prstGeom prst="rect">
            <a:avLst/>
          </a:prstGeom>
        </p:spPr>
      </p:pic>
      <p:pic>
        <p:nvPicPr>
          <p:cNvPr id="12" name="Picture 11">
            <a:extLst>
              <a:ext uri="{FF2B5EF4-FFF2-40B4-BE49-F238E27FC236}">
                <a16:creationId xmlns:a16="http://schemas.microsoft.com/office/drawing/2014/main" id="{76994CD7-076E-4389-B9B1-48691C11C6F8}"/>
              </a:ext>
            </a:extLst>
          </p:cNvPr>
          <p:cNvPicPr>
            <a:picLocks noChangeAspect="1"/>
          </p:cNvPicPr>
          <p:nvPr/>
        </p:nvPicPr>
        <p:blipFill>
          <a:blip r:embed="rId6">
            <a:biLevel thresh="75000"/>
            <a:extLst>
              <a:ext uri="{28A0092B-C50C-407E-A947-70E740481C1C}">
                <a14:useLocalDpi xmlns:a14="http://schemas.microsoft.com/office/drawing/2010/main" val="0"/>
              </a:ext>
            </a:extLst>
          </a:blip>
          <a:stretch>
            <a:fillRect/>
          </a:stretch>
        </p:blipFill>
        <p:spPr>
          <a:xfrm>
            <a:off x="1725418" y="6305473"/>
            <a:ext cx="2354358" cy="552527"/>
          </a:xfrm>
          <a:prstGeom prst="rect">
            <a:avLst/>
          </a:prstGeom>
        </p:spPr>
      </p:pic>
    </p:spTree>
    <p:extLst>
      <p:ext uri="{BB962C8B-B14F-4D97-AF65-F5344CB8AC3E}">
        <p14:creationId xmlns:p14="http://schemas.microsoft.com/office/powerpoint/2010/main" val="259746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864" y="1340768"/>
            <a:ext cx="3384376" cy="706964"/>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Result Analysis</a:t>
            </a:r>
            <a:br>
              <a:rPr lang="en-US" b="1" dirty="0">
                <a:solidFill>
                  <a:schemeClr val="bg1"/>
                </a:solidFill>
                <a:latin typeface="Times New Roman" panose="02020603050405020304" pitchFamily="18" charset="0"/>
                <a:cs typeface="Times New Roman" panose="02020603050405020304" pitchFamily="18" charset="0"/>
              </a:rPr>
            </a:br>
            <a:endParaRPr lang="en-US" dirty="0"/>
          </a:p>
        </p:txBody>
      </p:sp>
      <p:sp>
        <p:nvSpPr>
          <p:cNvPr id="5" name="Slide Number Placeholder 4"/>
          <p:cNvSpPr>
            <a:spLocks noGrp="1"/>
          </p:cNvSpPr>
          <p:nvPr>
            <p:ph type="sldNum" sz="quarter" idx="12"/>
          </p:nvPr>
        </p:nvSpPr>
        <p:spPr/>
        <p:txBody>
          <a:bodyPr/>
          <a:lstStyle/>
          <a:p>
            <a:fld id="{D325CB3F-26C9-44D7-A7CB-40F86C5CE4B1}" type="slidenum">
              <a:rPr lang="en-US" smtClean="0"/>
              <a:t>11</a:t>
            </a:fld>
            <a:endParaRPr lang="en-US"/>
          </a:p>
        </p:txBody>
      </p:sp>
      <p:pic>
        <p:nvPicPr>
          <p:cNvPr id="8" name="Picture 7">
            <a:extLst>
              <a:ext uri="{FF2B5EF4-FFF2-40B4-BE49-F238E27FC236}">
                <a16:creationId xmlns:a16="http://schemas.microsoft.com/office/drawing/2014/main" id="{7EF9CE66-AF4E-4D89-93E4-63688517865B}"/>
              </a:ext>
            </a:extLst>
          </p:cNvPr>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67408" y="2492897"/>
            <a:ext cx="10729192" cy="3312368"/>
          </a:xfrm>
          <a:prstGeom prst="rect">
            <a:avLst/>
          </a:prstGeom>
        </p:spPr>
      </p:pic>
      <p:sp>
        <p:nvSpPr>
          <p:cNvPr id="3" name="TextBox 2">
            <a:extLst>
              <a:ext uri="{FF2B5EF4-FFF2-40B4-BE49-F238E27FC236}">
                <a16:creationId xmlns:a16="http://schemas.microsoft.com/office/drawing/2014/main" id="{F9CCDC38-94C4-4B5D-AADC-53FD1767EC3E}"/>
              </a:ext>
            </a:extLst>
          </p:cNvPr>
          <p:cNvSpPr txBox="1"/>
          <p:nvPr/>
        </p:nvSpPr>
        <p:spPr>
          <a:xfrm>
            <a:off x="4439816" y="5881098"/>
            <a:ext cx="3024336"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Confusion Matrix</a:t>
            </a:r>
          </a:p>
        </p:txBody>
      </p:sp>
    </p:spTree>
    <p:extLst>
      <p:ext uri="{BB962C8B-B14F-4D97-AF65-F5344CB8AC3E}">
        <p14:creationId xmlns:p14="http://schemas.microsoft.com/office/powerpoint/2010/main" val="280469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848" y="1340768"/>
            <a:ext cx="3744416" cy="706964"/>
          </a:xfrm>
        </p:spPr>
        <p:txBody>
          <a:bodyPr/>
          <a:lstStyle/>
          <a:p>
            <a:r>
              <a:rPr lang="en-US" b="1" dirty="0">
                <a:solidFill>
                  <a:schemeClr val="bg1"/>
                </a:solidFill>
                <a:latin typeface="Times New Roman" panose="02020603050405020304" pitchFamily="18" charset="0"/>
                <a:cs typeface="Times New Roman" panose="02020603050405020304" pitchFamily="18" charset="0"/>
              </a:rPr>
              <a:t>Result Analysis</a:t>
            </a:r>
            <a:br>
              <a:rPr lang="en-US" b="1" dirty="0">
                <a:solidFill>
                  <a:schemeClr val="bg1"/>
                </a:solidFill>
                <a:latin typeface="Tw Cen MT" panose="020B0602020104020603" pitchFamily="34" charset="0"/>
              </a:rPr>
            </a:br>
            <a:endParaRPr lang="en-US" dirty="0"/>
          </a:p>
        </p:txBody>
      </p:sp>
      <p:sp>
        <p:nvSpPr>
          <p:cNvPr id="5" name="Slide Number Placeholder 4"/>
          <p:cNvSpPr>
            <a:spLocks noGrp="1"/>
          </p:cNvSpPr>
          <p:nvPr>
            <p:ph type="sldNum" sz="quarter" idx="12"/>
          </p:nvPr>
        </p:nvSpPr>
        <p:spPr/>
        <p:txBody>
          <a:bodyPr/>
          <a:lstStyle/>
          <a:p>
            <a:fld id="{D325CB3F-26C9-44D7-A7CB-40F86C5CE4B1}" type="slidenum">
              <a:rPr lang="en-US" smtClean="0"/>
              <a:t>12</a:t>
            </a:fld>
            <a:endParaRPr lang="en-US"/>
          </a:p>
        </p:txBody>
      </p:sp>
      <p:pic>
        <p:nvPicPr>
          <p:cNvPr id="8" name="Picture 7">
            <a:extLst>
              <a:ext uri="{FF2B5EF4-FFF2-40B4-BE49-F238E27FC236}">
                <a16:creationId xmlns:a16="http://schemas.microsoft.com/office/drawing/2014/main" id="{9758E2BE-78BE-4F70-BD2F-9719A01F6E3C}"/>
              </a:ext>
            </a:extLst>
          </p:cNvPr>
          <p:cNvPicPr/>
          <p:nvPr/>
        </p:nvPicPr>
        <p:blipFill>
          <a:blip r:embed="rId2">
            <a:extLst>
              <a:ext uri="{28A0092B-C50C-407E-A947-70E740481C1C}">
                <a14:useLocalDpi xmlns:a14="http://schemas.microsoft.com/office/drawing/2010/main" val="0"/>
              </a:ext>
            </a:extLst>
          </a:blip>
          <a:stretch>
            <a:fillRect/>
          </a:stretch>
        </p:blipFill>
        <p:spPr>
          <a:xfrm>
            <a:off x="5375920" y="2276872"/>
            <a:ext cx="6624736" cy="3888432"/>
          </a:xfrm>
          <a:prstGeom prst="rect">
            <a:avLst/>
          </a:prstGeom>
        </p:spPr>
      </p:pic>
      <p:pic>
        <p:nvPicPr>
          <p:cNvPr id="9" name="Picture 8">
            <a:extLst>
              <a:ext uri="{FF2B5EF4-FFF2-40B4-BE49-F238E27FC236}">
                <a16:creationId xmlns:a16="http://schemas.microsoft.com/office/drawing/2014/main" id="{74B6F94D-F801-45FD-AFE1-7FEC12AC30F5}"/>
              </a:ext>
            </a:extLst>
          </p:cNvPr>
          <p:cNvPicPr/>
          <p:nvPr/>
        </p:nvPicPr>
        <p:blipFill>
          <a:blip r:embed="rId3">
            <a:extLst>
              <a:ext uri="{28A0092B-C50C-407E-A947-70E740481C1C}">
                <a14:useLocalDpi xmlns:a14="http://schemas.microsoft.com/office/drawing/2010/main" val="0"/>
              </a:ext>
            </a:extLst>
          </a:blip>
          <a:stretch>
            <a:fillRect/>
          </a:stretch>
        </p:blipFill>
        <p:spPr>
          <a:xfrm>
            <a:off x="407368" y="3063007"/>
            <a:ext cx="4968552" cy="1721029"/>
          </a:xfrm>
          <a:prstGeom prst="rect">
            <a:avLst/>
          </a:prstGeom>
        </p:spPr>
      </p:pic>
    </p:spTree>
    <p:extLst>
      <p:ext uri="{BB962C8B-B14F-4D97-AF65-F5344CB8AC3E}">
        <p14:creationId xmlns:p14="http://schemas.microsoft.com/office/powerpoint/2010/main" val="258525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325CB3F-26C9-44D7-A7CB-40F86C5CE4B1}" type="slidenum">
              <a:rPr lang="en-US" smtClean="0"/>
              <a:t>13</a:t>
            </a:fld>
            <a:endParaRPr lang="en-US"/>
          </a:p>
        </p:txBody>
      </p:sp>
      <p:sp>
        <p:nvSpPr>
          <p:cNvPr id="10" name="Title 9"/>
          <p:cNvSpPr>
            <a:spLocks noGrp="1"/>
          </p:cNvSpPr>
          <p:nvPr>
            <p:ph type="title"/>
          </p:nvPr>
        </p:nvSpPr>
        <p:spPr>
          <a:xfrm>
            <a:off x="2999655" y="1036486"/>
            <a:ext cx="6496997" cy="706964"/>
          </a:xfrm>
        </p:spPr>
        <p:txBody>
          <a:bodyPr/>
          <a:lstStyle/>
          <a:p>
            <a:pPr algn="ctr"/>
            <a:r>
              <a:rPr lang="en-US" b="1" dirty="0">
                <a:latin typeface="Times New Roman" panose="02020603050405020304" pitchFamily="18" charset="0"/>
                <a:cs typeface="Times New Roman" panose="02020603050405020304" pitchFamily="18" charset="0"/>
              </a:rPr>
              <a:t>Methodology &amp; Flowchart</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1055440" y="2132856"/>
            <a:ext cx="10225136" cy="2532681"/>
          </a:xfrm>
          <a:prstGeom prst="rect">
            <a:avLst/>
          </a:prstGeom>
        </p:spPr>
        <p:txBody>
          <a:bodyPr wrap="square">
            <a:spAutoFit/>
          </a:bodyPr>
          <a:lstStyle/>
          <a:p>
            <a:pPr marL="285750" lvl="0" indent="-285750">
              <a:lnSpc>
                <a:spcPct val="150000"/>
              </a:lnSpc>
              <a:buFont typeface="Wingdings" panose="05000000000000000000" pitchFamily="2" charset="2"/>
              <a:buChar char="Ø"/>
            </a:pPr>
            <a:r>
              <a:rPr lang="en-US" dirty="0"/>
              <a:t>Dataset loading.</a:t>
            </a:r>
          </a:p>
          <a:p>
            <a:pPr marL="285750" lvl="0" indent="-285750">
              <a:lnSpc>
                <a:spcPct val="150000"/>
              </a:lnSpc>
              <a:buFont typeface="Wingdings" panose="05000000000000000000" pitchFamily="2" charset="2"/>
              <a:buChar char="Ø"/>
            </a:pPr>
            <a:r>
              <a:rPr lang="en-US" dirty="0"/>
              <a:t>Applying Various Data Mining Technique.</a:t>
            </a:r>
          </a:p>
          <a:p>
            <a:pPr marL="285750" lvl="0" indent="-285750">
              <a:lnSpc>
                <a:spcPct val="150000"/>
              </a:lnSpc>
              <a:buFont typeface="Wingdings" panose="05000000000000000000" pitchFamily="2" charset="2"/>
              <a:buChar char="Ø"/>
            </a:pPr>
            <a:r>
              <a:rPr lang="en-US" dirty="0"/>
              <a:t>Scaling Dataset.</a:t>
            </a:r>
          </a:p>
          <a:p>
            <a:pPr marL="285750" lvl="0" indent="-285750">
              <a:lnSpc>
                <a:spcPct val="150000"/>
              </a:lnSpc>
              <a:buFont typeface="Wingdings" panose="05000000000000000000" pitchFamily="2" charset="2"/>
              <a:buChar char="Ø"/>
            </a:pPr>
            <a:r>
              <a:rPr lang="en-US" dirty="0"/>
              <a:t>Dataset splitting.</a:t>
            </a:r>
          </a:p>
          <a:p>
            <a:pPr marL="285750" lvl="0" indent="-285750">
              <a:lnSpc>
                <a:spcPct val="150000"/>
              </a:lnSpc>
              <a:buFont typeface="Wingdings" panose="05000000000000000000" pitchFamily="2" charset="2"/>
              <a:buChar char="Ø"/>
            </a:pPr>
            <a:r>
              <a:rPr lang="en-US" dirty="0"/>
              <a:t>Machine Learning Model Training.</a:t>
            </a:r>
          </a:p>
          <a:p>
            <a:pPr marL="285750" lvl="0" indent="-285750">
              <a:lnSpc>
                <a:spcPct val="150000"/>
              </a:lnSpc>
              <a:buFont typeface="Wingdings" panose="05000000000000000000" pitchFamily="2" charset="2"/>
              <a:buChar char="Ø"/>
            </a:pPr>
            <a:r>
              <a:rPr lang="en-US" dirty="0"/>
              <a:t>Prediction.</a:t>
            </a:r>
          </a:p>
        </p:txBody>
      </p:sp>
      <p:pic>
        <p:nvPicPr>
          <p:cNvPr id="6" name="Picture 5">
            <a:extLst>
              <a:ext uri="{FF2B5EF4-FFF2-40B4-BE49-F238E27FC236}">
                <a16:creationId xmlns:a16="http://schemas.microsoft.com/office/drawing/2014/main" id="{723B36DE-224E-40F0-9DD2-80F75B7BF04C}"/>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420888"/>
            <a:ext cx="5544616" cy="4141383"/>
          </a:xfrm>
          <a:prstGeom prst="rect">
            <a:avLst/>
          </a:prstGeom>
        </p:spPr>
      </p:pic>
      <p:sp>
        <p:nvSpPr>
          <p:cNvPr id="2" name="TextBox 1">
            <a:extLst>
              <a:ext uri="{FF2B5EF4-FFF2-40B4-BE49-F238E27FC236}">
                <a16:creationId xmlns:a16="http://schemas.microsoft.com/office/drawing/2014/main" id="{71E37479-6A03-41CB-BFFB-DF4912349F09}"/>
              </a:ext>
            </a:extLst>
          </p:cNvPr>
          <p:cNvSpPr txBox="1"/>
          <p:nvPr/>
        </p:nvSpPr>
        <p:spPr>
          <a:xfrm>
            <a:off x="8112941" y="2180711"/>
            <a:ext cx="1383712" cy="369332"/>
          </a:xfrm>
          <a:prstGeom prst="rect">
            <a:avLst/>
          </a:prstGeom>
          <a:noFill/>
        </p:spPr>
        <p:txBody>
          <a:bodyPr wrap="none" rtlCol="0">
            <a:spAutoFit/>
          </a:bodyPr>
          <a:lstStyle/>
          <a:p>
            <a:r>
              <a:rPr lang="en-US" b="1" u="sng" dirty="0"/>
              <a:t>Flow Chart</a:t>
            </a:r>
          </a:p>
        </p:txBody>
      </p:sp>
    </p:spTree>
    <p:extLst>
      <p:ext uri="{BB962C8B-B14F-4D97-AF65-F5344CB8AC3E}">
        <p14:creationId xmlns:p14="http://schemas.microsoft.com/office/powerpoint/2010/main" val="141622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150" y="1076827"/>
            <a:ext cx="1628678" cy="706964"/>
          </a:xfrm>
        </p:spPr>
        <p:txBody>
          <a:bodyPr/>
          <a:lstStyle/>
          <a:p>
            <a:r>
              <a:rPr lang="en-US" dirty="0">
                <a:latin typeface="Times New Roman" panose="02020603050405020304" pitchFamily="18" charset="0"/>
                <a:cs typeface="Times New Roman" panose="02020603050405020304" pitchFamily="18" charset="0"/>
              </a:rPr>
              <a:t>Future</a:t>
            </a:r>
          </a:p>
        </p:txBody>
      </p:sp>
      <p:sp>
        <p:nvSpPr>
          <p:cNvPr id="5" name="Slide Number Placeholder 4"/>
          <p:cNvSpPr>
            <a:spLocks noGrp="1"/>
          </p:cNvSpPr>
          <p:nvPr>
            <p:ph type="sldNum" sz="quarter" idx="12"/>
          </p:nvPr>
        </p:nvSpPr>
        <p:spPr/>
        <p:txBody>
          <a:bodyPr/>
          <a:lstStyle/>
          <a:p>
            <a:fld id="{D325CB3F-26C9-44D7-A7CB-40F86C5CE4B1}" type="slidenum">
              <a:rPr lang="en-US" smtClean="0"/>
              <a:t>14</a:t>
            </a:fld>
            <a:endParaRPr lang="en-US"/>
          </a:p>
        </p:txBody>
      </p:sp>
      <p:sp>
        <p:nvSpPr>
          <p:cNvPr id="6" name="Rectangle 5"/>
          <p:cNvSpPr/>
          <p:nvPr/>
        </p:nvSpPr>
        <p:spPr>
          <a:xfrm>
            <a:off x="839416" y="2636912"/>
            <a:ext cx="10657184" cy="1704569"/>
          </a:xfrm>
          <a:prstGeom prst="rect">
            <a:avLst/>
          </a:prstGeom>
        </p:spPr>
        <p:txBody>
          <a:bodyPr wrap="square">
            <a:spAutoFit/>
          </a:bodyPr>
          <a:lstStyle/>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Adding some ensemble method to increase accuracy of our model.</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Applying data synthesis method to increase dataset.</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Developing an application for android devices that works on the same database.</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Putting this model on network and updating it through internet.</a:t>
            </a:r>
          </a:p>
        </p:txBody>
      </p:sp>
    </p:spTree>
    <p:extLst>
      <p:ext uri="{BB962C8B-B14F-4D97-AF65-F5344CB8AC3E}">
        <p14:creationId xmlns:p14="http://schemas.microsoft.com/office/powerpoint/2010/main" val="149239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alpha val="66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78" name="Slide Number Placeholder 39">
            <a:extLst>
              <a:ext uri="{FF2B5EF4-FFF2-40B4-BE49-F238E27FC236}">
                <a16:creationId xmlns:a16="http://schemas.microsoft.com/office/drawing/2014/main" id="{A36878C1-F4AB-477A-A854-5B874674AAF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354" rtl="0" eaLnBrk="1" latinLnBrk="0" hangingPunct="1">
              <a:defRPr sz="1200" kern="1200">
                <a:solidFill>
                  <a:schemeClr val="tx2">
                    <a:lumMod val="60000"/>
                    <a:lumOff val="40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800" dirty="0">
              <a:solidFill>
                <a:schemeClr val="bg1"/>
              </a:solidFill>
              <a:latin typeface="Times New Roman" panose="02020603050405020304" pitchFamily="18" charset="0"/>
              <a:cs typeface="Times New Roman" panose="02020603050405020304" pitchFamily="18" charset="0"/>
            </a:endParaRPr>
          </a:p>
        </p:txBody>
      </p:sp>
      <p:grpSp>
        <p:nvGrpSpPr>
          <p:cNvPr id="79" name="Group 78">
            <a:extLst>
              <a:ext uri="{FF2B5EF4-FFF2-40B4-BE49-F238E27FC236}">
                <a16:creationId xmlns:a16="http://schemas.microsoft.com/office/drawing/2014/main" id="{63E4F557-7954-465E-AF1F-94625B428B51}"/>
              </a:ext>
            </a:extLst>
          </p:cNvPr>
          <p:cNvGrpSpPr/>
          <p:nvPr/>
        </p:nvGrpSpPr>
        <p:grpSpPr>
          <a:xfrm>
            <a:off x="11017210" y="6161335"/>
            <a:ext cx="827578" cy="580033"/>
            <a:chOff x="11017210" y="6161335"/>
            <a:chExt cx="827578" cy="580033"/>
          </a:xfrm>
        </p:grpSpPr>
        <p:sp>
          <p:nvSpPr>
            <p:cNvPr id="80" name="Hexagon 79">
              <a:extLst>
                <a:ext uri="{FF2B5EF4-FFF2-40B4-BE49-F238E27FC236}">
                  <a16:creationId xmlns:a16="http://schemas.microsoft.com/office/drawing/2014/main" id="{68FB4B98-E7D9-44C6-BFA1-110BBF14015C}"/>
                </a:ext>
              </a:extLst>
            </p:cNvPr>
            <p:cNvSpPr/>
            <p:nvPr/>
          </p:nvSpPr>
          <p:spPr>
            <a:xfrm>
              <a:off x="11017210" y="6161335"/>
              <a:ext cx="673179" cy="580033"/>
            </a:xfrm>
            <a:prstGeom prst="hexagon">
              <a:avLst>
                <a:gd name="adj" fmla="val 28900"/>
                <a:gd name="vf" fmla="val 115470"/>
              </a:avLst>
            </a:prstGeom>
            <a:solidFill>
              <a:srgbClr val="3D4149"/>
            </a:solidFill>
          </p:spPr>
          <p:style>
            <a:lnRef idx="0">
              <a:schemeClr val="dk1">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81" name="Slide Number Placeholder 39">
              <a:extLst>
                <a:ext uri="{FF2B5EF4-FFF2-40B4-BE49-F238E27FC236}">
                  <a16:creationId xmlns:a16="http://schemas.microsoft.com/office/drawing/2014/main" id="{9660DEA1-DCEE-4FB2-90E2-5AB07676A4CA}"/>
                </a:ext>
              </a:extLst>
            </p:cNvPr>
            <p:cNvSpPr txBox="1">
              <a:spLocks/>
            </p:cNvSpPr>
            <p:nvPr/>
          </p:nvSpPr>
          <p:spPr>
            <a:xfrm>
              <a:off x="11171609" y="6268788"/>
              <a:ext cx="673179" cy="365125"/>
            </a:xfrm>
            <a:prstGeom prst="rect">
              <a:avLst/>
            </a:prstGeo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7F88F610-7B7C-44F0-8FE6-F62371B7351D}" type="slidenum">
                <a:rPr lang="en-US" smtClean="0">
                  <a:solidFill>
                    <a:schemeClr val="bg1"/>
                  </a:solidFill>
                  <a:latin typeface="Times New Roman" panose="02020603050405020304" pitchFamily="18" charset="0"/>
                  <a:cs typeface="Times New Roman" panose="02020603050405020304" pitchFamily="18" charset="0"/>
                </a:rPr>
                <a:pPr/>
                <a:t>15</a:t>
              </a:fld>
              <a:endParaRPr lang="en-US" dirty="0">
                <a:solidFill>
                  <a:schemeClr val="bg1"/>
                </a:solidFill>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608E6D0F-7A65-4317-8253-5A33EBCF2534}"/>
              </a:ext>
            </a:extLst>
          </p:cNvPr>
          <p:cNvGrpSpPr/>
          <p:nvPr/>
        </p:nvGrpSpPr>
        <p:grpSpPr>
          <a:xfrm>
            <a:off x="2612737" y="2783086"/>
            <a:ext cx="6966526" cy="1291828"/>
            <a:chOff x="2148051" y="2137172"/>
            <a:chExt cx="6966526" cy="1291828"/>
          </a:xfrm>
        </p:grpSpPr>
        <p:grpSp>
          <p:nvGrpSpPr>
            <p:cNvPr id="18" name="Group 17">
              <a:extLst>
                <a:ext uri="{FF2B5EF4-FFF2-40B4-BE49-F238E27FC236}">
                  <a16:creationId xmlns:a16="http://schemas.microsoft.com/office/drawing/2014/main" id="{086B2E89-9C59-414D-A0B4-3DF7D6AC3634}"/>
                </a:ext>
              </a:extLst>
            </p:cNvPr>
            <p:cNvGrpSpPr>
              <a:grpSpLocks noChangeAspect="1"/>
            </p:cNvGrpSpPr>
            <p:nvPr/>
          </p:nvGrpSpPr>
          <p:grpSpPr>
            <a:xfrm>
              <a:off x="2148051" y="2137173"/>
              <a:ext cx="1291827" cy="1291827"/>
              <a:chOff x="1382807" y="174388"/>
              <a:chExt cx="3025589" cy="3025588"/>
            </a:xfrm>
          </p:grpSpPr>
          <p:sp>
            <p:nvSpPr>
              <p:cNvPr id="25" name="Rectangle 24">
                <a:extLst>
                  <a:ext uri="{FF2B5EF4-FFF2-40B4-BE49-F238E27FC236}">
                    <a16:creationId xmlns:a16="http://schemas.microsoft.com/office/drawing/2014/main" id="{9168DAF2-163B-455F-82E0-319C09858ACF}"/>
                  </a:ext>
                </a:extLst>
              </p:cNvPr>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Freeform 8">
                <a:extLst>
                  <a:ext uri="{FF2B5EF4-FFF2-40B4-BE49-F238E27FC236}">
                    <a16:creationId xmlns:a16="http://schemas.microsoft.com/office/drawing/2014/main" id="{88054846-88CB-4249-9A63-8BBCDF17C4D5}"/>
                  </a:ext>
                </a:extLst>
              </p:cNvPr>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1AFAAF0C-BFFD-490D-B325-CB854B644689}"/>
                  </a:ext>
                </a:extLst>
              </p:cNvPr>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C9F1DA92-8FC9-423C-9F73-CCCB16760F6E}"/>
                </a:ext>
              </a:extLst>
            </p:cNvPr>
            <p:cNvGrpSpPr>
              <a:grpSpLocks noChangeAspect="1"/>
            </p:cNvGrpSpPr>
            <p:nvPr/>
          </p:nvGrpSpPr>
          <p:grpSpPr>
            <a:xfrm>
              <a:off x="6408025" y="2137172"/>
              <a:ext cx="1291827" cy="1291827"/>
              <a:chOff x="1382807" y="174388"/>
              <a:chExt cx="3025589" cy="3025588"/>
            </a:xfrm>
          </p:grpSpPr>
          <p:sp>
            <p:nvSpPr>
              <p:cNvPr id="22" name="Rectangle 21">
                <a:extLst>
                  <a:ext uri="{FF2B5EF4-FFF2-40B4-BE49-F238E27FC236}">
                    <a16:creationId xmlns:a16="http://schemas.microsoft.com/office/drawing/2014/main" id="{FEB0028B-FC68-49DB-8B2A-A28820A9B60F}"/>
                  </a:ext>
                </a:extLst>
              </p:cNvPr>
              <p:cNvSpPr/>
              <p:nvPr/>
            </p:nvSpPr>
            <p:spPr>
              <a:xfrm>
                <a:off x="1382807" y="174388"/>
                <a:ext cx="3025588" cy="3025588"/>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EF39EC5D-AC97-492B-AA93-EA7C918F7D6E}"/>
                  </a:ext>
                </a:extLst>
              </p:cNvPr>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13">
                <a:extLst>
                  <a:ext uri="{FF2B5EF4-FFF2-40B4-BE49-F238E27FC236}">
                    <a16:creationId xmlns:a16="http://schemas.microsoft.com/office/drawing/2014/main" id="{7D98942C-B7E3-499E-B1B6-6734729B8F10}"/>
                  </a:ext>
                </a:extLst>
              </p:cNvPr>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0" name="Freeform: Shape 19">
              <a:extLst>
                <a:ext uri="{FF2B5EF4-FFF2-40B4-BE49-F238E27FC236}">
                  <a16:creationId xmlns:a16="http://schemas.microsoft.com/office/drawing/2014/main" id="{AE1B38B9-B604-4AAD-B2ED-DA0786C7A7B3}"/>
                </a:ext>
              </a:extLst>
            </p:cNvPr>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B7598A7-A3C9-4613-9709-1E304FE0347C}"/>
                </a:ext>
              </a:extLst>
            </p:cNvPr>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5C765B04-E893-4AEB-9B92-662F863C3608}"/>
              </a:ext>
            </a:extLst>
          </p:cNvPr>
          <p:cNvSpPr/>
          <p:nvPr/>
        </p:nvSpPr>
        <p:spPr>
          <a:xfrm>
            <a:off x="2289758" y="5368556"/>
            <a:ext cx="158168" cy="158168"/>
          </a:xfrm>
          <a:prstGeom prst="ellipse">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Oval 28">
            <a:extLst>
              <a:ext uri="{FF2B5EF4-FFF2-40B4-BE49-F238E27FC236}">
                <a16:creationId xmlns:a16="http://schemas.microsoft.com/office/drawing/2014/main" id="{6CDFB0AD-F4A3-4E5F-9C6A-014A58A30166}"/>
              </a:ext>
            </a:extLst>
          </p:cNvPr>
          <p:cNvSpPr/>
          <p:nvPr/>
        </p:nvSpPr>
        <p:spPr>
          <a:xfrm>
            <a:off x="4681892" y="673184"/>
            <a:ext cx="158168" cy="158168"/>
          </a:xfrm>
          <a:prstGeom prst="ellipse">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Oval 29">
            <a:extLst>
              <a:ext uri="{FF2B5EF4-FFF2-40B4-BE49-F238E27FC236}">
                <a16:creationId xmlns:a16="http://schemas.microsoft.com/office/drawing/2014/main" id="{0F36F261-11B0-4B6D-83DF-096B5C1B063B}"/>
              </a:ext>
            </a:extLst>
          </p:cNvPr>
          <p:cNvSpPr/>
          <p:nvPr/>
        </p:nvSpPr>
        <p:spPr>
          <a:xfrm>
            <a:off x="4472762" y="539544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52BB9E3D-5216-49D1-958F-1EB29B9C493F}"/>
              </a:ext>
            </a:extLst>
          </p:cNvPr>
          <p:cNvSpPr/>
          <p:nvPr/>
        </p:nvSpPr>
        <p:spPr>
          <a:xfrm>
            <a:off x="1364850" y="488838"/>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Freeform: Shape 31">
            <a:extLst>
              <a:ext uri="{FF2B5EF4-FFF2-40B4-BE49-F238E27FC236}">
                <a16:creationId xmlns:a16="http://schemas.microsoft.com/office/drawing/2014/main" id="{86A36FCA-AB17-4384-AAEC-8EAB6C962F6E}"/>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3" name="Freeform: Shape 32">
            <a:extLst>
              <a:ext uri="{FF2B5EF4-FFF2-40B4-BE49-F238E27FC236}">
                <a16:creationId xmlns:a16="http://schemas.microsoft.com/office/drawing/2014/main" id="{2F48B05E-90DA-48D1-BB6D-1A6A919F9B5E}"/>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4" name="Oval 33">
            <a:extLst>
              <a:ext uri="{FF2B5EF4-FFF2-40B4-BE49-F238E27FC236}">
                <a16:creationId xmlns:a16="http://schemas.microsoft.com/office/drawing/2014/main" id="{3F64E1B6-63B9-4760-9243-0B8089303D97}"/>
              </a:ext>
            </a:extLst>
          </p:cNvPr>
          <p:cNvSpPr/>
          <p:nvPr/>
        </p:nvSpPr>
        <p:spPr>
          <a:xfrm>
            <a:off x="7009145" y="5846104"/>
            <a:ext cx="158168" cy="158168"/>
          </a:xfrm>
          <a:prstGeom prst="ellipse">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Oval 34">
            <a:extLst>
              <a:ext uri="{FF2B5EF4-FFF2-40B4-BE49-F238E27FC236}">
                <a16:creationId xmlns:a16="http://schemas.microsoft.com/office/drawing/2014/main" id="{597C3671-28A0-4FCE-8635-8144B4522EAB}"/>
              </a:ext>
            </a:extLst>
          </p:cNvPr>
          <p:cNvSpPr/>
          <p:nvPr/>
        </p:nvSpPr>
        <p:spPr>
          <a:xfrm>
            <a:off x="10949025" y="673184"/>
            <a:ext cx="158168" cy="158168"/>
          </a:xfrm>
          <a:prstGeom prst="ellipse">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Oval 35">
            <a:extLst>
              <a:ext uri="{FF2B5EF4-FFF2-40B4-BE49-F238E27FC236}">
                <a16:creationId xmlns:a16="http://schemas.microsoft.com/office/drawing/2014/main" id="{8E86E8BD-4EB5-48F1-A8BD-108804FC8AC0}"/>
              </a:ext>
            </a:extLst>
          </p:cNvPr>
          <p:cNvSpPr/>
          <p:nvPr/>
        </p:nvSpPr>
        <p:spPr>
          <a:xfrm>
            <a:off x="10608615"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a:extLst>
              <a:ext uri="{FF2B5EF4-FFF2-40B4-BE49-F238E27FC236}">
                <a16:creationId xmlns:a16="http://schemas.microsoft.com/office/drawing/2014/main" id="{21BB93E1-A8E5-41FF-A403-9A9981472F54}"/>
              </a:ext>
            </a:extLst>
          </p:cNvPr>
          <p:cNvSpPr/>
          <p:nvPr/>
        </p:nvSpPr>
        <p:spPr>
          <a:xfrm>
            <a:off x="7541962"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38" name="Group 37">
            <a:extLst>
              <a:ext uri="{FF2B5EF4-FFF2-40B4-BE49-F238E27FC236}">
                <a16:creationId xmlns:a16="http://schemas.microsoft.com/office/drawing/2014/main" id="{03B578D9-D3CF-4067-A6FB-2C75B5392FFC}"/>
              </a:ext>
            </a:extLst>
          </p:cNvPr>
          <p:cNvGrpSpPr/>
          <p:nvPr/>
        </p:nvGrpSpPr>
        <p:grpSpPr>
          <a:xfrm>
            <a:off x="1364850" y="853658"/>
            <a:ext cx="9060852" cy="5435535"/>
            <a:chOff x="1917231" y="1031118"/>
            <a:chExt cx="28705354" cy="17220112"/>
          </a:xfrm>
        </p:grpSpPr>
        <p:sp>
          <p:nvSpPr>
            <p:cNvPr id="39" name="Figure">
              <a:extLst>
                <a:ext uri="{FF2B5EF4-FFF2-40B4-BE49-F238E27FC236}">
                  <a16:creationId xmlns:a16="http://schemas.microsoft.com/office/drawing/2014/main" id="{86ACC194-37A7-4909-BB67-3C16AB1E5A1B}"/>
                </a:ext>
              </a:extLst>
            </p:cNvPr>
            <p:cNvSpPr/>
            <p:nvPr/>
          </p:nvSpPr>
          <p:spPr>
            <a:xfrm>
              <a:off x="1917231" y="14042593"/>
              <a:ext cx="1502679" cy="111982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0" name="Figure">
              <a:extLst>
                <a:ext uri="{FF2B5EF4-FFF2-40B4-BE49-F238E27FC236}">
                  <a16:creationId xmlns:a16="http://schemas.microsoft.com/office/drawing/2014/main" id="{601521A1-6E84-442E-B814-A50F4F37B103}"/>
                </a:ext>
              </a:extLst>
            </p:cNvPr>
            <p:cNvSpPr/>
            <p:nvPr/>
          </p:nvSpPr>
          <p:spPr>
            <a:xfrm>
              <a:off x="29746932" y="4313183"/>
              <a:ext cx="875653" cy="892152"/>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2" name="Figure">
              <a:extLst>
                <a:ext uri="{FF2B5EF4-FFF2-40B4-BE49-F238E27FC236}">
                  <a16:creationId xmlns:a16="http://schemas.microsoft.com/office/drawing/2014/main" id="{CBE318F3-34CC-450A-BC66-A78533591EF4}"/>
                </a:ext>
              </a:extLst>
            </p:cNvPr>
            <p:cNvSpPr/>
            <p:nvPr/>
          </p:nvSpPr>
          <p:spPr>
            <a:xfrm>
              <a:off x="25817171" y="17065028"/>
              <a:ext cx="1313885" cy="1186202"/>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3" name="Figure">
              <a:extLst>
                <a:ext uri="{FF2B5EF4-FFF2-40B4-BE49-F238E27FC236}">
                  <a16:creationId xmlns:a16="http://schemas.microsoft.com/office/drawing/2014/main" id="{E52160FB-968C-42ED-801F-BD0296384F56}"/>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4" name="Figure">
              <a:extLst>
                <a:ext uri="{FF2B5EF4-FFF2-40B4-BE49-F238E27FC236}">
                  <a16:creationId xmlns:a16="http://schemas.microsoft.com/office/drawing/2014/main" id="{0EF2F170-3CD1-4A10-BD72-31D7A585B91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93392467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544864"/>
            </a:gs>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4989D086-B141-4081-8608-CE2B1ECD8951}"/>
              </a:ext>
            </a:extLst>
          </p:cNvPr>
          <p:cNvGrpSpPr/>
          <p:nvPr/>
        </p:nvGrpSpPr>
        <p:grpSpPr>
          <a:xfrm>
            <a:off x="8040216" y="3750670"/>
            <a:ext cx="2560020" cy="2092729"/>
            <a:chOff x="1921112" y="114053"/>
            <a:chExt cx="8110307" cy="6629895"/>
          </a:xfrm>
        </p:grpSpPr>
        <p:sp>
          <p:nvSpPr>
            <p:cNvPr id="32" name="Figure">
              <a:extLst>
                <a:ext uri="{FF2B5EF4-FFF2-40B4-BE49-F238E27FC236}">
                  <a16:creationId xmlns:a16="http://schemas.microsoft.com/office/drawing/2014/main" id="{3351A45F-C749-46F6-B450-211EDC036A87}"/>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3" name="Figure">
              <a:extLst>
                <a:ext uri="{FF2B5EF4-FFF2-40B4-BE49-F238E27FC236}">
                  <a16:creationId xmlns:a16="http://schemas.microsoft.com/office/drawing/2014/main" id="{B7B7A59A-E463-4255-98E0-B81AE9CDC949}"/>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4" name="Figure">
              <a:extLst>
                <a:ext uri="{FF2B5EF4-FFF2-40B4-BE49-F238E27FC236}">
                  <a16:creationId xmlns:a16="http://schemas.microsoft.com/office/drawing/2014/main" id="{F391DF29-2BD2-4DAA-B3DC-A641A8F1482F}"/>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5" name="Figure">
              <a:extLst>
                <a:ext uri="{FF2B5EF4-FFF2-40B4-BE49-F238E27FC236}">
                  <a16:creationId xmlns:a16="http://schemas.microsoft.com/office/drawing/2014/main" id="{36CC26C8-F3C9-4253-A16D-5418813C3157}"/>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6" name="Figure">
              <a:extLst>
                <a:ext uri="{FF2B5EF4-FFF2-40B4-BE49-F238E27FC236}">
                  <a16:creationId xmlns:a16="http://schemas.microsoft.com/office/drawing/2014/main" id="{1E693EC9-F7D7-47C6-930D-F04A8687C14F}"/>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7" name="Figure">
              <a:extLst>
                <a:ext uri="{FF2B5EF4-FFF2-40B4-BE49-F238E27FC236}">
                  <a16:creationId xmlns:a16="http://schemas.microsoft.com/office/drawing/2014/main" id="{4F531D29-9E39-4228-AE8D-E60171D3DDA6}"/>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pic>
        <p:nvPicPr>
          <p:cNvPr id="18" name="Picture 17">
            <a:extLst>
              <a:ext uri="{FF2B5EF4-FFF2-40B4-BE49-F238E27FC236}">
                <a16:creationId xmlns:a16="http://schemas.microsoft.com/office/drawing/2014/main" id="{6F140BE2-8F22-4A40-A408-6E896BCBB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2544" y="116632"/>
            <a:ext cx="1031310" cy="1324895"/>
          </a:xfrm>
          <a:prstGeom prst="rect">
            <a:avLst/>
          </a:prstGeom>
        </p:spPr>
      </p:pic>
      <p:sp>
        <p:nvSpPr>
          <p:cNvPr id="6" name="Slide Number Placeholder 39">
            <a:extLst>
              <a:ext uri="{FF2B5EF4-FFF2-40B4-BE49-F238E27FC236}">
                <a16:creationId xmlns:a16="http://schemas.microsoft.com/office/drawing/2014/main" id="{9B6AC292-D8A0-4525-8114-536FE5A8156D}"/>
              </a:ext>
            </a:extLst>
          </p:cNvPr>
          <p:cNvSpPr txBox="1">
            <a:spLocks/>
          </p:cNvSpPr>
          <p:nvPr/>
        </p:nvSpPr>
        <p:spPr>
          <a:xfrm>
            <a:off x="8610600" y="6356350"/>
            <a:ext cx="2743200" cy="365125"/>
          </a:xfrm>
          <a:prstGeom prst="rect">
            <a:avLst/>
          </a:prstGeo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r"/>
            <a:endParaRPr lang="en-US" dirty="0">
              <a:solidFill>
                <a:schemeClr val="bg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77715B63-D119-4308-8C3F-6CEC7D52D7BA}"/>
              </a:ext>
            </a:extLst>
          </p:cNvPr>
          <p:cNvGrpSpPr/>
          <p:nvPr/>
        </p:nvGrpSpPr>
        <p:grpSpPr>
          <a:xfrm>
            <a:off x="10992544" y="6066333"/>
            <a:ext cx="673179" cy="580033"/>
            <a:chOff x="11017210" y="6161335"/>
            <a:chExt cx="673179" cy="580033"/>
          </a:xfrm>
          <a:solidFill>
            <a:schemeClr val="accent6">
              <a:lumMod val="75000"/>
            </a:schemeClr>
          </a:solidFill>
        </p:grpSpPr>
        <p:sp>
          <p:nvSpPr>
            <p:cNvPr id="8" name="Hexagon 7">
              <a:extLst>
                <a:ext uri="{FF2B5EF4-FFF2-40B4-BE49-F238E27FC236}">
                  <a16:creationId xmlns:a16="http://schemas.microsoft.com/office/drawing/2014/main" id="{419D4062-712A-4D6C-9837-5EA1F0326152}"/>
                </a:ext>
              </a:extLst>
            </p:cNvPr>
            <p:cNvSpPr/>
            <p:nvPr/>
          </p:nvSpPr>
          <p:spPr>
            <a:xfrm>
              <a:off x="11017210" y="6161335"/>
              <a:ext cx="673179" cy="580033"/>
            </a:xfrm>
            <a:prstGeom prst="hexagon">
              <a:avLst>
                <a:gd name="adj" fmla="val 28900"/>
                <a:gd name="vf" fmla="val 115470"/>
              </a:avLst>
            </a:prstGeom>
            <a:grpFill/>
          </p:spPr>
          <p:style>
            <a:lnRef idx="0">
              <a:schemeClr val="dk1">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9" name="Slide Number Placeholder 39">
              <a:extLst>
                <a:ext uri="{FF2B5EF4-FFF2-40B4-BE49-F238E27FC236}">
                  <a16:creationId xmlns:a16="http://schemas.microsoft.com/office/drawing/2014/main" id="{9EC65458-5058-4F8A-8401-E00346595988}"/>
                </a:ext>
              </a:extLst>
            </p:cNvPr>
            <p:cNvSpPr txBox="1">
              <a:spLocks/>
            </p:cNvSpPr>
            <p:nvPr/>
          </p:nvSpPr>
          <p:spPr>
            <a:xfrm>
              <a:off x="11171610" y="6268788"/>
              <a:ext cx="408574" cy="365125"/>
            </a:xfrm>
            <a:prstGeom prst="rect">
              <a:avLst/>
            </a:prstGeom>
            <a:noFill/>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 </a:t>
              </a:r>
              <a:fld id="{7F88F610-7B7C-44F0-8FE6-F62371B7351D}" type="slidenum">
                <a:rPr lang="en-US" smtClean="0">
                  <a:solidFill>
                    <a:schemeClr val="bg1"/>
                  </a:solidFill>
                  <a:latin typeface="Times New Roman" panose="02020603050405020304" pitchFamily="18" charset="0"/>
                  <a:cs typeface="Times New Roman" panose="02020603050405020304" pitchFamily="18" charset="0"/>
                </a:rPr>
                <a:pPr/>
                <a:t>2</a:t>
              </a:fld>
              <a:endParaRPr lang="en-US" dirty="0">
                <a:solidFill>
                  <a:schemeClr val="bg1"/>
                </a:solidFill>
                <a:latin typeface="Times New Roman" panose="02020603050405020304"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37C9F7DE-6FB0-47B1-A97C-8D17D40C13E1}"/>
              </a:ext>
            </a:extLst>
          </p:cNvPr>
          <p:cNvGrpSpPr/>
          <p:nvPr/>
        </p:nvGrpSpPr>
        <p:grpSpPr>
          <a:xfrm>
            <a:off x="525532" y="5078808"/>
            <a:ext cx="1547061" cy="1423469"/>
            <a:chOff x="444483" y="5687053"/>
            <a:chExt cx="1547061" cy="1423469"/>
          </a:xfrm>
        </p:grpSpPr>
        <p:sp>
          <p:nvSpPr>
            <p:cNvPr id="11" name="Figure">
              <a:extLst>
                <a:ext uri="{FF2B5EF4-FFF2-40B4-BE49-F238E27FC236}">
                  <a16:creationId xmlns:a16="http://schemas.microsoft.com/office/drawing/2014/main" id="{CADAE191-0D0F-470D-92CA-5AE618C40FCA}"/>
                </a:ext>
              </a:extLst>
            </p:cNvPr>
            <p:cNvSpPr/>
            <p:nvPr/>
          </p:nvSpPr>
          <p:spPr>
            <a:xfrm>
              <a:off x="815681" y="5831125"/>
              <a:ext cx="915984" cy="1279397"/>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8C7813EB-394B-4475-A6BB-BE0DF98BD59B}"/>
                </a:ext>
              </a:extLst>
            </p:cNvPr>
            <p:cNvSpPr/>
            <p:nvPr/>
          </p:nvSpPr>
          <p:spPr>
            <a:xfrm>
              <a:off x="636482" y="6037628"/>
              <a:ext cx="1355062" cy="1036942"/>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Figure">
              <a:extLst>
                <a:ext uri="{FF2B5EF4-FFF2-40B4-BE49-F238E27FC236}">
                  <a16:creationId xmlns:a16="http://schemas.microsoft.com/office/drawing/2014/main" id="{BA737114-B6D5-49D4-BC9A-7D13F6A5EFC6}"/>
                </a:ext>
              </a:extLst>
            </p:cNvPr>
            <p:cNvSpPr/>
            <p:nvPr/>
          </p:nvSpPr>
          <p:spPr>
            <a:xfrm>
              <a:off x="529816" y="5960789"/>
              <a:ext cx="1335033" cy="103322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id="{46E0772A-55E1-4DB5-AADF-4BA043BA025D}"/>
                </a:ext>
              </a:extLst>
            </p:cNvPr>
            <p:cNvSpPr/>
            <p:nvPr/>
          </p:nvSpPr>
          <p:spPr>
            <a:xfrm>
              <a:off x="1361812" y="5687053"/>
              <a:ext cx="250627" cy="25468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0CF502A0-9DC2-4690-A364-1CCD01B9B677}"/>
                </a:ext>
              </a:extLst>
            </p:cNvPr>
            <p:cNvSpPr/>
            <p:nvPr/>
          </p:nvSpPr>
          <p:spPr>
            <a:xfrm>
              <a:off x="444483" y="6565890"/>
              <a:ext cx="167032" cy="19154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C350E14C-F353-41F9-948E-7F01769E5511}"/>
                </a:ext>
              </a:extLst>
            </p:cNvPr>
            <p:cNvSpPr/>
            <p:nvPr/>
          </p:nvSpPr>
          <p:spPr>
            <a:xfrm>
              <a:off x="1750076" y="5883951"/>
              <a:ext cx="115309" cy="123613"/>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2" name="Rectangle 21">
            <a:extLst>
              <a:ext uri="{FF2B5EF4-FFF2-40B4-BE49-F238E27FC236}">
                <a16:creationId xmlns:a16="http://schemas.microsoft.com/office/drawing/2014/main" id="{BE02E1A7-CF25-439E-AAB2-9E126E654AB4}"/>
              </a:ext>
            </a:extLst>
          </p:cNvPr>
          <p:cNvSpPr/>
          <p:nvPr/>
        </p:nvSpPr>
        <p:spPr>
          <a:xfrm>
            <a:off x="2533760" y="1988840"/>
            <a:ext cx="7124479" cy="3123529"/>
          </a:xfrm>
          <a:prstGeom prst="rect">
            <a:avLst/>
          </a:prstGeom>
          <a:solidFill>
            <a:schemeClr val="accent6">
              <a:lumMod val="7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bg1"/>
                </a:solidFill>
                <a:effectLst/>
                <a:latin typeface="Tw Cen MT" panose="020B0602020104020603" pitchFamily="34" charset="0"/>
                <a:ea typeface="Calibri" panose="020F0502020204030204" pitchFamily="34" charset="0"/>
                <a:cs typeface="Times New Roman" panose="02020603050405020304" pitchFamily="18" charset="0"/>
              </a:rPr>
              <a:t>Supervised By,</a:t>
            </a:r>
          </a:p>
          <a:p>
            <a:pPr algn="ctr"/>
            <a:r>
              <a:rPr lang="en-US" sz="3200" dirty="0">
                <a:solidFill>
                  <a:schemeClr val="bg1"/>
                </a:solidFill>
                <a:latin typeface="Tw Cen MT" panose="020B0602020104020603" pitchFamily="34" charset="0"/>
              </a:rPr>
              <a:t>T.M.  Amir-</a:t>
            </a:r>
            <a:r>
              <a:rPr lang="en-US" sz="3200" dirty="0" err="1">
                <a:solidFill>
                  <a:schemeClr val="bg1"/>
                </a:solidFill>
                <a:latin typeface="Tw Cen MT" panose="020B0602020104020603" pitchFamily="34" charset="0"/>
              </a:rPr>
              <a:t>Ul</a:t>
            </a:r>
            <a:r>
              <a:rPr lang="en-US" sz="3200" dirty="0">
                <a:solidFill>
                  <a:schemeClr val="bg1"/>
                </a:solidFill>
                <a:latin typeface="Tw Cen MT" panose="020B0602020104020603" pitchFamily="34" charset="0"/>
              </a:rPr>
              <a:t>-</a:t>
            </a:r>
            <a:r>
              <a:rPr lang="en-US" sz="3200" dirty="0" err="1">
                <a:solidFill>
                  <a:schemeClr val="bg1"/>
                </a:solidFill>
                <a:latin typeface="Tw Cen MT" panose="020B0602020104020603" pitchFamily="34" charset="0"/>
              </a:rPr>
              <a:t>Haque</a:t>
            </a:r>
            <a:r>
              <a:rPr lang="en-US" sz="3200" dirty="0">
                <a:solidFill>
                  <a:schemeClr val="bg1"/>
                </a:solidFill>
                <a:latin typeface="Tw Cen MT" panose="020B0602020104020603" pitchFamily="34" charset="0"/>
              </a:rPr>
              <a:t> </a:t>
            </a:r>
            <a:r>
              <a:rPr lang="en-US" sz="3200" dirty="0" err="1">
                <a:solidFill>
                  <a:schemeClr val="bg1"/>
                </a:solidFill>
                <a:latin typeface="Tw Cen MT" panose="020B0602020104020603" pitchFamily="34" charset="0"/>
              </a:rPr>
              <a:t>Bhuiyan</a:t>
            </a:r>
            <a:endParaRPr lang="en-US" sz="3200" dirty="0">
              <a:solidFill>
                <a:schemeClr val="bg1"/>
              </a:solidFill>
              <a:latin typeface="Tw Cen MT" panose="020B0602020104020603" pitchFamily="34" charset="0"/>
            </a:endParaRPr>
          </a:p>
          <a:p>
            <a:pPr algn="ctr"/>
            <a:r>
              <a:rPr lang="en-US" sz="3000" b="0" i="0" u="none" strike="noStrike" baseline="0" dirty="0">
                <a:solidFill>
                  <a:schemeClr val="bg1"/>
                </a:solidFill>
                <a:latin typeface="Tw Cen MT" panose="020B0602020104020603" pitchFamily="34" charset="0"/>
              </a:rPr>
              <a:t>Assistant Professor </a:t>
            </a:r>
            <a:br>
              <a:rPr lang="en-US" sz="3000" b="0" i="0" u="none" strike="noStrike" baseline="0" dirty="0">
                <a:solidFill>
                  <a:schemeClr val="bg1"/>
                </a:solidFill>
                <a:latin typeface="Tw Cen MT" panose="020B0602020104020603" pitchFamily="34" charset="0"/>
              </a:rPr>
            </a:br>
            <a:r>
              <a:rPr lang="en-US" sz="2000" dirty="0">
                <a:solidFill>
                  <a:schemeClr val="bg1"/>
                </a:solidFill>
                <a:effectLst/>
                <a:latin typeface="Tw Cen MT" panose="020B0602020104020603" pitchFamily="34" charset="0"/>
                <a:ea typeface="Calibri" panose="020F0502020204030204" pitchFamily="34" charset="0"/>
                <a:cs typeface="Times New Roman" panose="02020603050405020304" pitchFamily="18" charset="0"/>
              </a:rPr>
              <a:t>Department of Computer Science &amp; Engineering</a:t>
            </a:r>
            <a:br>
              <a:rPr lang="en-US" sz="2400" dirty="0">
                <a:solidFill>
                  <a:schemeClr val="bg1"/>
                </a:solidFill>
                <a:effectLst/>
                <a:latin typeface="Tw Cen MT" panose="020B0602020104020603" pitchFamily="34" charset="0"/>
                <a:ea typeface="Calibri" panose="020F0502020204030204" pitchFamily="34" charset="0"/>
                <a:cs typeface="Times New Roman" panose="02020603050405020304" pitchFamily="18" charset="0"/>
              </a:rPr>
            </a:br>
            <a:r>
              <a:rPr lang="en-US" sz="2400" dirty="0">
                <a:solidFill>
                  <a:schemeClr val="bg1"/>
                </a:solidFill>
                <a:effectLst/>
                <a:latin typeface="Tw Cen MT" panose="020B0602020104020603" pitchFamily="34" charset="0"/>
                <a:ea typeface="Calibri" panose="020F0502020204030204" pitchFamily="34" charset="0"/>
                <a:cs typeface="Times New Roman" panose="02020603050405020304" pitchFamily="18" charset="0"/>
              </a:rPr>
              <a:t>Bangladesh University of Business and Technology </a:t>
            </a:r>
            <a:endParaRPr lang="en-US" sz="30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65377188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1428DA57-1143-4CC5-B5CB-C982FA24027F}"/>
              </a:ext>
            </a:extLst>
          </p:cNvPr>
          <p:cNvSpPr/>
          <p:nvPr/>
        </p:nvSpPr>
        <p:spPr>
          <a:xfrm>
            <a:off x="-22092" y="1"/>
            <a:ext cx="12214091" cy="6821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300" dirty="0">
              <a:solidFill>
                <a:schemeClr val="bg1"/>
              </a:solidFill>
              <a:latin typeface="Tw Cen MT" panose="020B0602020104020603" pitchFamily="34" charset="0"/>
            </a:endParaRPr>
          </a:p>
        </p:txBody>
      </p:sp>
      <p:sp>
        <p:nvSpPr>
          <p:cNvPr id="100" name="Figure">
            <a:extLst>
              <a:ext uri="{FF2B5EF4-FFF2-40B4-BE49-F238E27FC236}">
                <a16:creationId xmlns:a16="http://schemas.microsoft.com/office/drawing/2014/main" id="{70EA4FEE-A079-40D5-B2D6-1E01F7166811}"/>
              </a:ext>
            </a:extLst>
          </p:cNvPr>
          <p:cNvSpPr/>
          <p:nvPr/>
        </p:nvSpPr>
        <p:spPr>
          <a:xfrm>
            <a:off x="192939" y="2090096"/>
            <a:ext cx="414728" cy="296705"/>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1" name="Figure">
            <a:extLst>
              <a:ext uri="{FF2B5EF4-FFF2-40B4-BE49-F238E27FC236}">
                <a16:creationId xmlns:a16="http://schemas.microsoft.com/office/drawing/2014/main" id="{B1A34360-6258-48B3-9D07-EA34599E4137}"/>
              </a:ext>
            </a:extLst>
          </p:cNvPr>
          <p:cNvSpPr/>
          <p:nvPr/>
        </p:nvSpPr>
        <p:spPr>
          <a:xfrm>
            <a:off x="6113544" y="2362572"/>
            <a:ext cx="276399" cy="281608"/>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2" name="Figure">
            <a:extLst>
              <a:ext uri="{FF2B5EF4-FFF2-40B4-BE49-F238E27FC236}">
                <a16:creationId xmlns:a16="http://schemas.microsoft.com/office/drawing/2014/main" id="{832C4929-51A4-4FBB-8412-B11398D2B775}"/>
              </a:ext>
            </a:extLst>
          </p:cNvPr>
          <p:cNvSpPr/>
          <p:nvPr/>
        </p:nvSpPr>
        <p:spPr>
          <a:xfrm>
            <a:off x="8147426" y="1696297"/>
            <a:ext cx="190808" cy="181731"/>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nvGrpSpPr>
          <p:cNvPr id="66" name="Group 65">
            <a:extLst>
              <a:ext uri="{FF2B5EF4-FFF2-40B4-BE49-F238E27FC236}">
                <a16:creationId xmlns:a16="http://schemas.microsoft.com/office/drawing/2014/main" id="{A3B0DF40-C49E-4642-8812-08274DAF5BF1}"/>
              </a:ext>
            </a:extLst>
          </p:cNvPr>
          <p:cNvGrpSpPr/>
          <p:nvPr/>
        </p:nvGrpSpPr>
        <p:grpSpPr>
          <a:xfrm>
            <a:off x="192939" y="4623407"/>
            <a:ext cx="2484869" cy="2092729"/>
            <a:chOff x="1921112" y="114053"/>
            <a:chExt cx="7872226" cy="6629895"/>
          </a:xfrm>
        </p:grpSpPr>
        <p:sp>
          <p:nvSpPr>
            <p:cNvPr id="67" name="Figure">
              <a:extLst>
                <a:ext uri="{FF2B5EF4-FFF2-40B4-BE49-F238E27FC236}">
                  <a16:creationId xmlns:a16="http://schemas.microsoft.com/office/drawing/2014/main" id="{0AEE4FD5-81D6-4C5E-8CBD-00F4108D5475}"/>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68" name="Figure">
              <a:extLst>
                <a:ext uri="{FF2B5EF4-FFF2-40B4-BE49-F238E27FC236}">
                  <a16:creationId xmlns:a16="http://schemas.microsoft.com/office/drawing/2014/main" id="{ACBBA69B-2C80-4A4F-B011-C38D171A91F6}"/>
                </a:ext>
              </a:extLst>
            </p:cNvPr>
            <p:cNvSpPr/>
            <p:nvPr/>
          </p:nvSpPr>
          <p:spPr>
            <a:xfrm>
              <a:off x="2689567" y="1380331"/>
              <a:ext cx="7103771" cy="4829622"/>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69" name="Figure">
              <a:extLst>
                <a:ext uri="{FF2B5EF4-FFF2-40B4-BE49-F238E27FC236}">
                  <a16:creationId xmlns:a16="http://schemas.microsoft.com/office/drawing/2014/main" id="{B68770DD-AC13-4198-9DE7-CEB7E3603E79}"/>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0" name="Figure">
              <a:extLst>
                <a:ext uri="{FF2B5EF4-FFF2-40B4-BE49-F238E27FC236}">
                  <a16:creationId xmlns:a16="http://schemas.microsoft.com/office/drawing/2014/main" id="{74A3A687-15ED-4866-8B7B-45215D1D255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1" name="Figure">
              <a:extLst>
                <a:ext uri="{FF2B5EF4-FFF2-40B4-BE49-F238E27FC236}">
                  <a16:creationId xmlns:a16="http://schemas.microsoft.com/office/drawing/2014/main" id="{824FB043-3C1D-4D3A-A1AE-9C8F3136E7A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2" name="Figure">
              <a:extLst>
                <a:ext uri="{FF2B5EF4-FFF2-40B4-BE49-F238E27FC236}">
                  <a16:creationId xmlns:a16="http://schemas.microsoft.com/office/drawing/2014/main" id="{5BEB2C59-7958-4F86-8DAF-416377092A60}"/>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0" name="Group 79">
            <a:extLst>
              <a:ext uri="{FF2B5EF4-FFF2-40B4-BE49-F238E27FC236}">
                <a16:creationId xmlns:a16="http://schemas.microsoft.com/office/drawing/2014/main" id="{44124AFC-F55F-4841-A830-7FFCE9C2C0BE}"/>
              </a:ext>
            </a:extLst>
          </p:cNvPr>
          <p:cNvGrpSpPr/>
          <p:nvPr/>
        </p:nvGrpSpPr>
        <p:grpSpPr>
          <a:xfrm>
            <a:off x="4780084" y="2043265"/>
            <a:ext cx="2560020" cy="2092729"/>
            <a:chOff x="1921112" y="114053"/>
            <a:chExt cx="8110307" cy="6629895"/>
          </a:xfrm>
        </p:grpSpPr>
        <p:sp>
          <p:nvSpPr>
            <p:cNvPr id="81" name="Figure">
              <a:extLst>
                <a:ext uri="{FF2B5EF4-FFF2-40B4-BE49-F238E27FC236}">
                  <a16:creationId xmlns:a16="http://schemas.microsoft.com/office/drawing/2014/main" id="{2870612D-5192-4704-84A7-9DC7D96A652F}"/>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2" name="Figure">
              <a:extLst>
                <a:ext uri="{FF2B5EF4-FFF2-40B4-BE49-F238E27FC236}">
                  <a16:creationId xmlns:a16="http://schemas.microsoft.com/office/drawing/2014/main" id="{BD8496F4-6584-44EE-9CD5-0BE3932CE1B2}"/>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3" name="Figure">
              <a:extLst>
                <a:ext uri="{FF2B5EF4-FFF2-40B4-BE49-F238E27FC236}">
                  <a16:creationId xmlns:a16="http://schemas.microsoft.com/office/drawing/2014/main" id="{13248431-A400-47A3-B207-49EEE9BC17F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4" name="Figure">
              <a:extLst>
                <a:ext uri="{FF2B5EF4-FFF2-40B4-BE49-F238E27FC236}">
                  <a16:creationId xmlns:a16="http://schemas.microsoft.com/office/drawing/2014/main" id="{78D041A8-66E5-4FD5-8CB9-F3B783E1F96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5" name="Figure">
              <a:extLst>
                <a:ext uri="{FF2B5EF4-FFF2-40B4-BE49-F238E27FC236}">
                  <a16:creationId xmlns:a16="http://schemas.microsoft.com/office/drawing/2014/main" id="{31AD4DAE-275D-490C-A898-A3FBA15CEC99}"/>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6" name="Figure">
              <a:extLst>
                <a:ext uri="{FF2B5EF4-FFF2-40B4-BE49-F238E27FC236}">
                  <a16:creationId xmlns:a16="http://schemas.microsoft.com/office/drawing/2014/main" id="{467AC8B5-E2B8-4D49-8BEC-B8B72985B190}"/>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7" name="Group 86">
            <a:extLst>
              <a:ext uri="{FF2B5EF4-FFF2-40B4-BE49-F238E27FC236}">
                <a16:creationId xmlns:a16="http://schemas.microsoft.com/office/drawing/2014/main" id="{A1794D90-6AB1-4374-9F6A-280AD4B97D9B}"/>
              </a:ext>
            </a:extLst>
          </p:cNvPr>
          <p:cNvGrpSpPr/>
          <p:nvPr/>
        </p:nvGrpSpPr>
        <p:grpSpPr>
          <a:xfrm>
            <a:off x="9472877" y="4176359"/>
            <a:ext cx="2560020" cy="2092729"/>
            <a:chOff x="1921112" y="114053"/>
            <a:chExt cx="8110307" cy="6629895"/>
          </a:xfrm>
        </p:grpSpPr>
        <p:sp>
          <p:nvSpPr>
            <p:cNvPr id="88" name="Figure">
              <a:extLst>
                <a:ext uri="{FF2B5EF4-FFF2-40B4-BE49-F238E27FC236}">
                  <a16:creationId xmlns:a16="http://schemas.microsoft.com/office/drawing/2014/main" id="{383A4DD6-15B3-49C6-B14A-2B716B5C3EB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9" name="Figure">
              <a:extLst>
                <a:ext uri="{FF2B5EF4-FFF2-40B4-BE49-F238E27FC236}">
                  <a16:creationId xmlns:a16="http://schemas.microsoft.com/office/drawing/2014/main" id="{FA7BE794-52FC-4CA7-9AD5-82F7BFE46A65}"/>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0" name="Figure">
              <a:extLst>
                <a:ext uri="{FF2B5EF4-FFF2-40B4-BE49-F238E27FC236}">
                  <a16:creationId xmlns:a16="http://schemas.microsoft.com/office/drawing/2014/main" id="{169A64DF-42F7-45D2-98D1-051FBF82CA55}"/>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1" name="Figure">
              <a:extLst>
                <a:ext uri="{FF2B5EF4-FFF2-40B4-BE49-F238E27FC236}">
                  <a16:creationId xmlns:a16="http://schemas.microsoft.com/office/drawing/2014/main" id="{727D6876-A7C0-426D-A6D9-8AE2D085C535}"/>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2" name="Figure">
              <a:extLst>
                <a:ext uri="{FF2B5EF4-FFF2-40B4-BE49-F238E27FC236}">
                  <a16:creationId xmlns:a16="http://schemas.microsoft.com/office/drawing/2014/main" id="{D6808B61-5893-44E4-B804-8099F4AF23E7}"/>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3" name="Figure">
              <a:extLst>
                <a:ext uri="{FF2B5EF4-FFF2-40B4-BE49-F238E27FC236}">
                  <a16:creationId xmlns:a16="http://schemas.microsoft.com/office/drawing/2014/main" id="{044E8351-C4B7-4C79-B756-5F0BFF73DEE0}"/>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844AE13C-CA50-40CF-B938-DCC3435CC2E9}"/>
              </a:ext>
            </a:extLst>
          </p:cNvPr>
          <p:cNvSpPr>
            <a:spLocks noGrp="1"/>
          </p:cNvSpPr>
          <p:nvPr>
            <p:ph type="title"/>
          </p:nvPr>
        </p:nvSpPr>
        <p:spPr>
          <a:xfrm>
            <a:off x="838200" y="624558"/>
            <a:ext cx="10515600" cy="1132235"/>
          </a:xfrm>
        </p:spPr>
        <p:txBody>
          <a:bodyPr>
            <a:noAutofit/>
          </a:bodyPr>
          <a:lstStyle/>
          <a:p>
            <a:pPr algn="ctr"/>
            <a:r>
              <a:rPr lang="en-US" sz="3200" b="1" dirty="0">
                <a:solidFill>
                  <a:srgbClr val="E4E4E4"/>
                </a:solidFill>
                <a:latin typeface="Times New Roman" panose="02020603050405020304" pitchFamily="18" charset="0"/>
                <a:cs typeface="Times New Roman" panose="02020603050405020304" pitchFamily="18" charset="0"/>
              </a:rPr>
              <a:t>Presented By,</a:t>
            </a:r>
          </a:p>
        </p:txBody>
      </p:sp>
      <p:sp>
        <p:nvSpPr>
          <p:cNvPr id="111" name="Date Placeholder 37">
            <a:extLst>
              <a:ext uri="{FF2B5EF4-FFF2-40B4-BE49-F238E27FC236}">
                <a16:creationId xmlns:a16="http://schemas.microsoft.com/office/drawing/2014/main" id="{5153B8D3-E1CE-42E6-A791-9C87C7039BB6}"/>
              </a:ext>
            </a:extLst>
          </p:cNvPr>
          <p:cNvSpPr>
            <a:spLocks noGrp="1"/>
          </p:cNvSpPr>
          <p:nvPr>
            <p:ph type="dt" sz="half" idx="10"/>
          </p:nvPr>
        </p:nvSpPr>
        <p:spPr>
          <a:xfrm>
            <a:off x="727271" y="6246547"/>
            <a:ext cx="2621875" cy="370003"/>
          </a:xfrm>
        </p:spPr>
        <p:txBody>
          <a:bodyPr/>
          <a:lstStyle/>
          <a:p>
            <a:fld id="{54E1FB84-5A7A-4A3B-90DC-F6873747C051}" type="datetime1">
              <a:rPr lang="en-US" sz="1800" smtClean="0">
                <a:solidFill>
                  <a:schemeClr val="bg1"/>
                </a:solidFill>
              </a:rPr>
              <a:t>6/11/2022</a:t>
            </a:fld>
            <a:endParaRPr lang="en-US" sz="1800" dirty="0">
              <a:solidFill>
                <a:schemeClr val="bg1"/>
              </a:solidFill>
            </a:endParaRPr>
          </a:p>
        </p:txBody>
      </p:sp>
      <p:sp>
        <p:nvSpPr>
          <p:cNvPr id="96" name="Slide Number Placeholder 95">
            <a:extLst>
              <a:ext uri="{FF2B5EF4-FFF2-40B4-BE49-F238E27FC236}">
                <a16:creationId xmlns:a16="http://schemas.microsoft.com/office/drawing/2014/main" id="{EA18BEE0-8CC4-4D45-9726-46B21BFF237A}"/>
              </a:ext>
            </a:extLst>
          </p:cNvPr>
          <p:cNvSpPr>
            <a:spLocks noGrp="1"/>
          </p:cNvSpPr>
          <p:nvPr>
            <p:ph type="sldNum" sz="quarter" idx="12"/>
          </p:nvPr>
        </p:nvSpPr>
        <p:spPr/>
        <p:txBody>
          <a:bodyPr/>
          <a:lstStyle/>
          <a:p>
            <a:fld id="{D325CB3F-26C9-44D7-A7CB-40F86C5CE4B1}" type="slidenum">
              <a:rPr lang="en-US" sz="1800" smtClean="0"/>
              <a:t>3</a:t>
            </a:fld>
            <a:endParaRPr lang="en-US" sz="1800"/>
          </a:p>
        </p:txBody>
      </p:sp>
      <p:sp>
        <p:nvSpPr>
          <p:cNvPr id="6" name="Rectangle 5">
            <a:extLst>
              <a:ext uri="{FF2B5EF4-FFF2-40B4-BE49-F238E27FC236}">
                <a16:creationId xmlns:a16="http://schemas.microsoft.com/office/drawing/2014/main" id="{B2A7D938-E25C-4DC5-A44E-72B5F4FB39B0}"/>
              </a:ext>
            </a:extLst>
          </p:cNvPr>
          <p:cNvSpPr/>
          <p:nvPr/>
        </p:nvSpPr>
        <p:spPr>
          <a:xfrm>
            <a:off x="7287964" y="3284984"/>
            <a:ext cx="2120404" cy="1730283"/>
          </a:xfrm>
          <a:prstGeom prst="rect">
            <a:avLst/>
          </a:prstGeom>
          <a:solidFill>
            <a:schemeClr val="accent5">
              <a:lumMod val="75000"/>
            </a:schemeClr>
          </a:solidFill>
          <a:ln>
            <a:noFill/>
          </a:ln>
          <a:effectLst>
            <a:glow rad="63500">
              <a:schemeClr val="accent5">
                <a:satMod val="175000"/>
                <a:alpha val="40000"/>
              </a:schemeClr>
            </a:glow>
            <a:softEdge rad="0"/>
          </a:effectLst>
          <a:scene3d>
            <a:camera prst="orthographicFront"/>
            <a:lightRig rig="threePt" dir="t">
              <a:rot lat="0" lon="0" rev="600000"/>
            </a:lightRig>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Nayeem Hossain Khan</a:t>
            </a: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ID:17182103354</a:t>
            </a:r>
          </a:p>
        </p:txBody>
      </p:sp>
      <p:sp>
        <p:nvSpPr>
          <p:cNvPr id="9" name="Rectangle 8">
            <a:extLst>
              <a:ext uri="{FF2B5EF4-FFF2-40B4-BE49-F238E27FC236}">
                <a16:creationId xmlns:a16="http://schemas.microsoft.com/office/drawing/2014/main" id="{EC7F47DF-2D14-47F0-83CD-9DEE14344B6F}"/>
              </a:ext>
            </a:extLst>
          </p:cNvPr>
          <p:cNvSpPr/>
          <p:nvPr/>
        </p:nvSpPr>
        <p:spPr>
          <a:xfrm>
            <a:off x="9518169" y="3287020"/>
            <a:ext cx="2198412" cy="1730283"/>
          </a:xfrm>
          <a:prstGeom prst="rect">
            <a:avLst/>
          </a:prstGeom>
          <a:solidFill>
            <a:schemeClr val="accent5">
              <a:lumMod val="75000"/>
            </a:schemeClr>
          </a:solidFill>
          <a:ln>
            <a:noFill/>
          </a:ln>
          <a:effectLst>
            <a:glow rad="63500">
              <a:schemeClr val="accent5">
                <a:satMod val="175000"/>
                <a:alpha val="40000"/>
              </a:schemeClr>
            </a:glow>
            <a:softEdge rad="0"/>
          </a:effectLst>
          <a:scene3d>
            <a:camera prst="orthographicFront"/>
            <a:lightRig rig="threePt" dir="t">
              <a:rot lat="0" lon="0" rev="600000"/>
            </a:lightRig>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Sanjida Islam Payel</a:t>
            </a: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ID:17182103361</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B3700877-0264-41CE-8156-20A7494F1418}"/>
              </a:ext>
            </a:extLst>
          </p:cNvPr>
          <p:cNvSpPr/>
          <p:nvPr/>
        </p:nvSpPr>
        <p:spPr>
          <a:xfrm>
            <a:off x="2719123" y="3311218"/>
            <a:ext cx="2120404" cy="1730283"/>
          </a:xfrm>
          <a:prstGeom prst="rect">
            <a:avLst/>
          </a:prstGeom>
          <a:solidFill>
            <a:schemeClr val="accent5">
              <a:lumMod val="75000"/>
            </a:schemeClr>
          </a:solidFill>
          <a:ln>
            <a:noFill/>
          </a:ln>
          <a:effectLst>
            <a:glow rad="63500">
              <a:schemeClr val="accent5">
                <a:satMod val="175000"/>
                <a:alpha val="40000"/>
              </a:schemeClr>
            </a:glow>
            <a:softEdge rad="0"/>
          </a:effectLst>
          <a:scene3d>
            <a:camera prst="orthographicFront"/>
            <a:lightRig rig="threePt" dir="t">
              <a:rot lat="0" lon="0" rev="600000"/>
            </a:lightRig>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Saimun Islam</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ID:17182103352</a:t>
            </a:r>
            <a:endPar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DA5460DE-89F7-41C1-BF04-0759E8098A6C}"/>
              </a:ext>
            </a:extLst>
          </p:cNvPr>
          <p:cNvSpPr/>
          <p:nvPr/>
        </p:nvSpPr>
        <p:spPr>
          <a:xfrm>
            <a:off x="5019619" y="3284984"/>
            <a:ext cx="2120404" cy="1730283"/>
          </a:xfrm>
          <a:prstGeom prst="rect">
            <a:avLst/>
          </a:prstGeom>
          <a:solidFill>
            <a:schemeClr val="accent5">
              <a:lumMod val="75000"/>
            </a:schemeClr>
          </a:solidFill>
          <a:ln>
            <a:noFill/>
          </a:ln>
          <a:effectLst>
            <a:glow rad="63500">
              <a:schemeClr val="accent5">
                <a:satMod val="175000"/>
                <a:alpha val="40000"/>
              </a:schemeClr>
            </a:glow>
            <a:softEdge rad="0"/>
          </a:effectLst>
          <a:scene3d>
            <a:camera prst="orthographicFront"/>
            <a:lightRig rig="threePt" dir="t">
              <a:rot lat="0" lon="0" rev="600000"/>
            </a:lightRig>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Md. Saiful Islam</a:t>
            </a: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ID:17182103353</a:t>
            </a:r>
          </a:p>
        </p:txBody>
      </p:sp>
      <p:sp>
        <p:nvSpPr>
          <p:cNvPr id="12" name="Rectangle 11">
            <a:extLst>
              <a:ext uri="{FF2B5EF4-FFF2-40B4-BE49-F238E27FC236}">
                <a16:creationId xmlns:a16="http://schemas.microsoft.com/office/drawing/2014/main" id="{405EA50D-64A5-47BB-B4B9-15B976115181}"/>
              </a:ext>
            </a:extLst>
          </p:cNvPr>
          <p:cNvSpPr/>
          <p:nvPr/>
        </p:nvSpPr>
        <p:spPr>
          <a:xfrm>
            <a:off x="443088" y="3303180"/>
            <a:ext cx="2165048" cy="1730283"/>
          </a:xfrm>
          <a:prstGeom prst="rect">
            <a:avLst/>
          </a:prstGeom>
          <a:solidFill>
            <a:schemeClr val="accent5">
              <a:lumMod val="75000"/>
            </a:schemeClr>
          </a:solidFill>
          <a:ln>
            <a:noFill/>
          </a:ln>
          <a:effectLst>
            <a:glow rad="63500">
              <a:schemeClr val="accent5">
                <a:satMod val="175000"/>
                <a:alpha val="40000"/>
              </a:schemeClr>
            </a:glow>
            <a:softEdge rad="0"/>
          </a:effectLst>
          <a:scene3d>
            <a:camera prst="orthographicFront"/>
            <a:lightRig rig="threePt" dir="t">
              <a:rot lat="0" lon="0" rev="600000"/>
            </a:lightRig>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Md. Al-Imran Hossain</a:t>
            </a:r>
            <a:br>
              <a:rPr lang="en-US" sz="2000" b="1"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ID</a:t>
            </a:r>
            <a:r>
              <a:rPr lang="en-US" sz="2000" b="1" dirty="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17182103318</a:t>
            </a:r>
          </a:p>
        </p:txBody>
      </p:sp>
      <p:sp>
        <p:nvSpPr>
          <p:cNvPr id="103" name="Figure">
            <a:extLst>
              <a:ext uri="{FF2B5EF4-FFF2-40B4-BE49-F238E27FC236}">
                <a16:creationId xmlns:a16="http://schemas.microsoft.com/office/drawing/2014/main" id="{62E65CC2-5FE4-496E-8211-16DE21AE8F9D}"/>
              </a:ext>
            </a:extLst>
          </p:cNvPr>
          <p:cNvSpPr/>
          <p:nvPr/>
        </p:nvSpPr>
        <p:spPr>
          <a:xfrm>
            <a:off x="4223627" y="1437058"/>
            <a:ext cx="276399" cy="281608"/>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15034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980213"/>
            <a:ext cx="8761413" cy="706964"/>
          </a:xfrm>
        </p:spPr>
        <p:txBody>
          <a:bodyPr/>
          <a:lstStyle/>
          <a:p>
            <a:pPr algn="ctr"/>
            <a:r>
              <a:rPr lang="en-US" sz="3200" b="1" dirty="0">
                <a:solidFill>
                  <a:srgbClr val="E4E4E4"/>
                </a:solidFill>
                <a:latin typeface="Times New Roman" panose="02020603050405020304" pitchFamily="18" charset="0"/>
                <a:ea typeface="Tahoma" panose="020B0604030504040204" pitchFamily="34" charset="0"/>
                <a:cs typeface="Times New Roman" panose="02020603050405020304" pitchFamily="18" charset="0"/>
              </a:rPr>
              <a:t>Our Today’s Topics</a:t>
            </a:r>
          </a:p>
        </p:txBody>
      </p:sp>
      <p:sp>
        <p:nvSpPr>
          <p:cNvPr id="5" name="Slide Number Placeholder 4"/>
          <p:cNvSpPr>
            <a:spLocks noGrp="1"/>
          </p:cNvSpPr>
          <p:nvPr>
            <p:ph type="sldNum" sz="quarter" idx="12"/>
          </p:nvPr>
        </p:nvSpPr>
        <p:spPr/>
        <p:txBody>
          <a:bodyPr/>
          <a:lstStyle/>
          <a:p>
            <a:fld id="{D325CB3F-26C9-44D7-A7CB-40F86C5CE4B1}" type="slidenum">
              <a:rPr lang="en-US" smtClean="0"/>
              <a:t>4</a:t>
            </a:fld>
            <a:endParaRPr lang="en-US"/>
          </a:p>
        </p:txBody>
      </p:sp>
      <p:sp>
        <p:nvSpPr>
          <p:cNvPr id="6" name="Rectangle 5"/>
          <p:cNvSpPr/>
          <p:nvPr/>
        </p:nvSpPr>
        <p:spPr>
          <a:xfrm>
            <a:off x="1989105" y="2492896"/>
            <a:ext cx="8448600" cy="2755691"/>
          </a:xfrm>
          <a:prstGeom prst="rect">
            <a:avLst/>
          </a:prstGeom>
        </p:spPr>
        <p:txBody>
          <a:bodyPr wrap="square">
            <a:spAutoFit/>
          </a:bodyPr>
          <a:lstStyle/>
          <a:p>
            <a:pPr marL="342900" indent="-342900">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Introduction</a:t>
            </a:r>
          </a:p>
          <a:p>
            <a:pPr marL="342900" indent="-342900">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Existing System Problems</a:t>
            </a:r>
          </a:p>
          <a:p>
            <a:pPr marL="342900" indent="-342900">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Proposed System</a:t>
            </a:r>
          </a:p>
          <a:p>
            <a:pPr marL="342900" indent="-342900">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Objectives</a:t>
            </a:r>
          </a:p>
          <a:p>
            <a:pPr marL="342900" indent="-342900">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Components</a:t>
            </a:r>
          </a:p>
        </p:txBody>
      </p:sp>
      <p:sp>
        <p:nvSpPr>
          <p:cNvPr id="7" name="Rectangle 6"/>
          <p:cNvSpPr/>
          <p:nvPr/>
        </p:nvSpPr>
        <p:spPr>
          <a:xfrm>
            <a:off x="6744072" y="2492896"/>
            <a:ext cx="4752528" cy="2191434"/>
          </a:xfrm>
          <a:prstGeom prst="rect">
            <a:avLst/>
          </a:prstGeom>
        </p:spPr>
        <p:txBody>
          <a:bodyPr wrap="square">
            <a:spAutoFit/>
          </a:bodyPr>
          <a:lstStyle/>
          <a:p>
            <a:pPr marL="342900" indent="-342900">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Evaluation</a:t>
            </a:r>
          </a:p>
          <a:p>
            <a:pPr marL="342900" indent="-342900">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Result Analysis</a:t>
            </a:r>
          </a:p>
          <a:p>
            <a:pPr marL="342900" indent="-342900">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Methodology &amp; Flow chart</a:t>
            </a:r>
          </a:p>
          <a:p>
            <a:pPr marL="342900" indent="-342900">
              <a:lnSpc>
                <a:spcPct val="150000"/>
              </a:lnSpc>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Future Scope &amp; limitations</a:t>
            </a:r>
          </a:p>
        </p:txBody>
      </p:sp>
    </p:spTree>
    <p:extLst>
      <p:ext uri="{BB962C8B-B14F-4D97-AF65-F5344CB8AC3E}">
        <p14:creationId xmlns:p14="http://schemas.microsoft.com/office/powerpoint/2010/main" val="43342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487" y="1203856"/>
            <a:ext cx="8761413" cy="706964"/>
          </a:xfrm>
        </p:spPr>
        <p:txBody>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Introduction</a:t>
            </a:r>
            <a:br>
              <a:rPr lang="en-US" b="1" dirty="0">
                <a:solidFill>
                  <a:schemeClr val="bg1"/>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325CB3F-26C9-44D7-A7CB-40F86C5CE4B1}" type="slidenum">
              <a:rPr lang="en-US" smtClean="0"/>
              <a:t>5</a:t>
            </a:fld>
            <a:endParaRPr lang="en-US"/>
          </a:p>
        </p:txBody>
      </p:sp>
      <p:sp>
        <p:nvSpPr>
          <p:cNvPr id="6" name="Rectangle 5"/>
          <p:cNvSpPr/>
          <p:nvPr/>
        </p:nvSpPr>
        <p:spPr>
          <a:xfrm>
            <a:off x="912813" y="2564904"/>
            <a:ext cx="10583787" cy="295106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liver is a crucial and big organ in the human body, impacts the digestion system. Due to Liver diseases (LDs), so many deaths are occurred in worldwide that nearly 2 million deaths per year. The main LD complications are cirrhosis that 11th position in universal deaths, and others hepatocellular carcinoma and viral hepatitis that 16th leading position for global deaths. Fortunately, 3.5% of deaths are occurred due to LD. The capability of an ML approach for controlling LD can be identified through their factors, cofactors as well as complications respectively. So, in this datamining research project we want to build a project that can predict liver disease in early stage.</a:t>
            </a:r>
          </a:p>
        </p:txBody>
      </p:sp>
    </p:spTree>
    <p:extLst>
      <p:ext uri="{BB962C8B-B14F-4D97-AF65-F5344CB8AC3E}">
        <p14:creationId xmlns:p14="http://schemas.microsoft.com/office/powerpoint/2010/main" val="324880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301" y="1203856"/>
            <a:ext cx="8761413" cy="706964"/>
          </a:xfrm>
        </p:spPr>
        <p:txBody>
          <a:bodyPr/>
          <a:lstStyle/>
          <a:p>
            <a:pPr algn="ctr"/>
            <a:r>
              <a:rPr lang="en-US" b="1" dirty="0">
                <a:solidFill>
                  <a:schemeClr val="bg1"/>
                </a:solidFill>
                <a:latin typeface="Tw Cen MT" panose="020B0602020104020603" pitchFamily="34" charset="0"/>
                <a:ea typeface="Tahoma" panose="020B0604030504040204" pitchFamily="34" charset="0"/>
                <a:cs typeface="Arial" panose="020B0604020202020204" pitchFamily="34" charset="0"/>
              </a:rPr>
              <a:t>Existing System Problem</a:t>
            </a:r>
            <a:br>
              <a:rPr lang="en-US" b="1" dirty="0">
                <a:solidFill>
                  <a:schemeClr val="bg1"/>
                </a:solidFill>
              </a:rPr>
            </a:br>
            <a:endParaRPr lang="en-US" dirty="0"/>
          </a:p>
        </p:txBody>
      </p:sp>
      <p:sp>
        <p:nvSpPr>
          <p:cNvPr id="5" name="Slide Number Placeholder 4"/>
          <p:cNvSpPr>
            <a:spLocks noGrp="1"/>
          </p:cNvSpPr>
          <p:nvPr>
            <p:ph type="sldNum" sz="quarter" idx="12"/>
          </p:nvPr>
        </p:nvSpPr>
        <p:spPr/>
        <p:txBody>
          <a:bodyPr/>
          <a:lstStyle/>
          <a:p>
            <a:fld id="{D325CB3F-26C9-44D7-A7CB-40F86C5CE4B1}" type="slidenum">
              <a:rPr lang="en-US" smtClean="0"/>
              <a:t>6</a:t>
            </a:fld>
            <a:endParaRPr lang="en-US"/>
          </a:p>
        </p:txBody>
      </p:sp>
      <p:sp>
        <p:nvSpPr>
          <p:cNvPr id="7" name="Rectangle 6"/>
          <p:cNvSpPr/>
          <p:nvPr/>
        </p:nvSpPr>
        <p:spPr>
          <a:xfrm>
            <a:off x="983431" y="2871026"/>
            <a:ext cx="9565283" cy="1115947"/>
          </a:xfrm>
          <a:prstGeom prst="rect">
            <a:avLst/>
          </a:prstGeom>
        </p:spPr>
        <p:txBody>
          <a:bodyPr wrap="square">
            <a:spAutoFit/>
          </a:bodyPr>
          <a:lstStyle/>
          <a:p>
            <a:pPr marL="342900" indent="-34290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Didn’t compare the results between various machine learning models.</a:t>
            </a:r>
          </a:p>
          <a:p>
            <a:pPr marL="342900" indent="-34290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Can’t provide the higher accuracy then our propose system.</a:t>
            </a:r>
          </a:p>
        </p:txBody>
      </p:sp>
    </p:spTree>
    <p:extLst>
      <p:ext uri="{BB962C8B-B14F-4D97-AF65-F5344CB8AC3E}">
        <p14:creationId xmlns:p14="http://schemas.microsoft.com/office/powerpoint/2010/main" val="63761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325CB3F-26C9-44D7-A7CB-40F86C5CE4B1}" type="slidenum">
              <a:rPr lang="en-US" smtClean="0"/>
              <a:t>7</a:t>
            </a:fld>
            <a:endParaRPr lang="en-US"/>
          </a:p>
        </p:txBody>
      </p:sp>
      <p:sp>
        <p:nvSpPr>
          <p:cNvPr id="6" name="Rectangle 5"/>
          <p:cNvSpPr/>
          <p:nvPr/>
        </p:nvSpPr>
        <p:spPr>
          <a:xfrm>
            <a:off x="4276013" y="1200582"/>
            <a:ext cx="3549049" cy="646331"/>
          </a:xfrm>
          <a:prstGeom prst="rect">
            <a:avLst/>
          </a:prstGeom>
        </p:spPr>
        <p:txBody>
          <a:bodyPr wrap="none">
            <a:spAutoFit/>
          </a:bodyPr>
          <a:lstStyle/>
          <a:p>
            <a:pPr algn="ctr"/>
            <a:r>
              <a:rPr lang="en-US" sz="3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Proposed System</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956342" y="2492896"/>
            <a:ext cx="10279316" cy="2223942"/>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In this system, we have use five different machine learning models. All the machine learning model is trained by Kaggle Liver Disease Patient Dataset. Most of them is give very good result. Among them Random Forest give the highest accuracy of 99.80%.  </a:t>
            </a:r>
          </a:p>
          <a:p>
            <a:pPr algn="just">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54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884" y="1203856"/>
            <a:ext cx="8184232" cy="706964"/>
          </a:xfrm>
        </p:spPr>
        <p:txBody>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Objectives</a:t>
            </a:r>
            <a:br>
              <a:rPr lang="en-US" b="1" dirty="0">
                <a:solidFill>
                  <a:schemeClr val="bg1"/>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325CB3F-26C9-44D7-A7CB-40F86C5CE4B1}" type="slidenum">
              <a:rPr lang="en-US" smtClean="0"/>
              <a:t>8</a:t>
            </a:fld>
            <a:endParaRPr lang="en-US"/>
          </a:p>
        </p:txBody>
      </p:sp>
      <p:sp>
        <p:nvSpPr>
          <p:cNvPr id="7" name="Rectangle 6"/>
          <p:cNvSpPr/>
          <p:nvPr/>
        </p:nvSpPr>
        <p:spPr>
          <a:xfrm>
            <a:off x="1199457" y="2488550"/>
            <a:ext cx="10153128" cy="2862322"/>
          </a:xfrm>
          <a:prstGeom prst="rect">
            <a:avLst/>
          </a:prstGeom>
        </p:spPr>
        <p:txBody>
          <a:bodyPr wrap="square">
            <a:spAutoFit/>
          </a:bodyPr>
          <a:lstStyle/>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gain practical experience by modeling an Artificial Intelligent and Data Mining technique based real world problem.</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understand how Machine Learning model and Data Mining technique work on Liver disease classification.</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develop a Machine Learning model that deals with the real-world data.</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Predict Liver disease in early stage.</a:t>
            </a:r>
          </a:p>
          <a:p>
            <a:pPr marL="285750" lvl="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51009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776" y="1203856"/>
            <a:ext cx="3572894" cy="706964"/>
          </a:xfrm>
        </p:spPr>
        <p:txBody>
          <a:bodyPr/>
          <a:lstStyle/>
          <a:p>
            <a:pPr algn="ctr"/>
            <a:r>
              <a:rPr lang="en-US" b="1" dirty="0">
                <a:latin typeface="Tw Cen MT" panose="020B0602020104020603" pitchFamily="34" charset="0"/>
                <a:cs typeface="Times New Roman" panose="02020603050405020304" pitchFamily="18" charset="0"/>
              </a:rPr>
              <a:t>Components</a:t>
            </a:r>
            <a:br>
              <a:rPr lang="en-US" b="1" dirty="0">
                <a:solidFill>
                  <a:schemeClr val="bg1"/>
                </a:solidFill>
                <a:latin typeface="Tw Cen MT" panose="020B0602020104020603" pitchFamily="34" charset="0"/>
              </a:rPr>
            </a:br>
            <a:endParaRPr lang="en-US" dirty="0"/>
          </a:p>
        </p:txBody>
      </p:sp>
      <p:sp>
        <p:nvSpPr>
          <p:cNvPr id="5" name="Slide Number Placeholder 4"/>
          <p:cNvSpPr>
            <a:spLocks noGrp="1"/>
          </p:cNvSpPr>
          <p:nvPr>
            <p:ph type="sldNum" sz="quarter" idx="12"/>
          </p:nvPr>
        </p:nvSpPr>
        <p:spPr/>
        <p:txBody>
          <a:bodyPr/>
          <a:lstStyle/>
          <a:p>
            <a:fld id="{D325CB3F-26C9-44D7-A7CB-40F86C5CE4B1}" type="slidenum">
              <a:rPr lang="en-US" smtClean="0"/>
              <a:t>9</a:t>
            </a:fld>
            <a:endParaRPr lang="en-US"/>
          </a:p>
        </p:txBody>
      </p:sp>
      <p:sp>
        <p:nvSpPr>
          <p:cNvPr id="6" name="Rectangle 5"/>
          <p:cNvSpPr/>
          <p:nvPr/>
        </p:nvSpPr>
        <p:spPr>
          <a:xfrm>
            <a:off x="1986663" y="2492896"/>
            <a:ext cx="8784976" cy="3885936"/>
          </a:xfrm>
          <a:prstGeom prst="rect">
            <a:avLst/>
          </a:prstGeom>
        </p:spPr>
        <p:txBody>
          <a:bodyPr wrap="square">
            <a:spAutoFit/>
          </a:bodyPr>
          <a:lstStyle/>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Google colab.</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NumPy.</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Pandas.</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Seaborn.</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Matplotlib.</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Sklearn.</a:t>
            </a:r>
          </a:p>
          <a:p>
            <a:pPr marL="285750" lvl="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Dataset (Indian liver patient)</a:t>
            </a:r>
          </a:p>
          <a:p>
            <a:pPr marL="285750" indent="-285750">
              <a:lnSpc>
                <a:spcPct val="20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373796"/>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3200" b="1" dirty="0" smtClean="0">
            <a:solidFill>
              <a:schemeClr val="bg1"/>
            </a:solidFill>
            <a:latin typeface="Tw Cen MT" panose="020B0602020104020603" pitchFamily="34" charset="0"/>
            <a:ea typeface="Tahoma" panose="020B060403050404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75188</TotalTime>
  <Words>489</Words>
  <Application>Microsoft Office PowerPoint</Application>
  <PresentationFormat>Widescreen</PresentationFormat>
  <Paragraphs>93</Paragraphs>
  <Slides>15</Slides>
  <Notes>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15</vt:i4>
      </vt:variant>
    </vt:vector>
  </HeadingPairs>
  <TitlesOfParts>
    <vt:vector size="29" baseType="lpstr">
      <vt:lpstr>Arial</vt:lpstr>
      <vt:lpstr>Calibri</vt:lpstr>
      <vt:lpstr>Calibri Light</vt:lpstr>
      <vt:lpstr>Century Gothic</vt:lpstr>
      <vt:lpstr>Gill Sans</vt:lpstr>
      <vt:lpstr>Open Sans</vt:lpstr>
      <vt:lpstr>Times New Roman</vt:lpstr>
      <vt:lpstr>Tw Cen MT</vt:lpstr>
      <vt:lpstr>Wingdings</vt:lpstr>
      <vt:lpstr>Wingdings 3</vt:lpstr>
      <vt:lpstr>Custom Design</vt:lpstr>
      <vt:lpstr>Showeet theme</vt:lpstr>
      <vt:lpstr>showeet</vt:lpstr>
      <vt:lpstr>Ion Boardroom</vt:lpstr>
      <vt:lpstr>PowerPoint Presentation</vt:lpstr>
      <vt:lpstr>PowerPoint Presentation</vt:lpstr>
      <vt:lpstr>Presented By,</vt:lpstr>
      <vt:lpstr>Our Today’s Topics</vt:lpstr>
      <vt:lpstr>Introduction </vt:lpstr>
      <vt:lpstr>Existing System Problem </vt:lpstr>
      <vt:lpstr>PowerPoint Presentation</vt:lpstr>
      <vt:lpstr>Objectives </vt:lpstr>
      <vt:lpstr>Components </vt:lpstr>
      <vt:lpstr>Evaluation </vt:lpstr>
      <vt:lpstr>Result Analysis </vt:lpstr>
      <vt:lpstr>Result Analysis </vt:lpstr>
      <vt:lpstr>Methodology &amp; Flowchart</vt:lpstr>
      <vt:lpstr>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sanjida islam payel</cp:lastModifiedBy>
  <cp:revision>271</cp:revision>
  <dcterms:created xsi:type="dcterms:W3CDTF">2011-05-09T14:18:21Z</dcterms:created>
  <dcterms:modified xsi:type="dcterms:W3CDTF">2022-06-11T16:23:54Z</dcterms:modified>
  <cp:category>Templates</cp:category>
</cp:coreProperties>
</file>