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63" r:id="rId3"/>
    <p:sldId id="269" r:id="rId4"/>
    <p:sldId id="271" r:id="rId5"/>
    <p:sldId id="270" r:id="rId6"/>
    <p:sldId id="268" r:id="rId7"/>
    <p:sldId id="260" r:id="rId8"/>
    <p:sldId id="259" r:id="rId9"/>
    <p:sldId id="261" r:id="rId10"/>
    <p:sldId id="262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blad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blad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Verkoop</c:v>
                </c:pt>
              </c:strCache>
            </c:strRef>
          </c:tx>
          <c:explosion val="25"/>
          <c:cat>
            <c:strRef>
              <c:f>Blad1!$A$2:$A$5</c:f>
              <c:strCache>
                <c:ptCount val="4"/>
                <c:pt idx="0">
                  <c:v>literature/research</c:v>
                </c:pt>
                <c:pt idx="1">
                  <c:v>text to marker transformation</c:v>
                </c:pt>
                <c:pt idx="2">
                  <c:v>implementation</c:v>
                </c:pt>
                <c:pt idx="3">
                  <c:v>report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1.5</c:v>
                </c:pt>
                <c:pt idx="1">
                  <c:v>1.0</c:v>
                </c:pt>
                <c:pt idx="2">
                  <c:v>5.0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Progress</c:v>
                </c:pt>
              </c:strCache>
            </c:strRef>
          </c:tx>
          <c:explosion val="25"/>
          <c:cat>
            <c:strRef>
              <c:f>Blad1!$A$2:$A$3</c:f>
              <c:strCache>
                <c:ptCount val="2"/>
                <c:pt idx="0">
                  <c:v>Done</c:v>
                </c:pt>
                <c:pt idx="1">
                  <c:v>Todo</c:v>
                </c:pt>
              </c:strCache>
            </c:strRef>
          </c:cat>
          <c:val>
            <c:numRef>
              <c:f>Blad1!$B$2:$B$3</c:f>
              <c:numCache>
                <c:formatCode>General</c:formatCode>
                <c:ptCount val="2"/>
                <c:pt idx="0">
                  <c:v>9.0</c:v>
                </c:pt>
                <c:pt idx="1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.wikipedia.org/w/index.php?title=Computer_vision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Bachelor </a:t>
            </a:r>
            <a:r>
              <a:rPr lang="nl-NL" dirty="0" err="1" smtClean="0"/>
              <a:t>MIDTERMpresentatie</a:t>
            </a:r>
            <a:r>
              <a:rPr lang="nl-NL" dirty="0" smtClean="0"/>
              <a:t> 2013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Show me the story!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Totale werking</a:t>
            </a:r>
            <a:endParaRPr lang="nl-NL" dirty="0"/>
          </a:p>
        </p:txBody>
      </p:sp>
      <p:pic>
        <p:nvPicPr>
          <p:cNvPr id="10" name="Tijdelijke aanduiding voor inhoud 9" descr="ProcessAp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63" r="-74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177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 </a:t>
            </a:r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162118"/>
              </p:ext>
            </p:extLst>
          </p:nvPr>
        </p:nvGraphicFramePr>
        <p:xfrm>
          <a:off x="779463" y="1828800"/>
          <a:ext cx="7583487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6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Voortgang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749256"/>
              </p:ext>
            </p:extLst>
          </p:nvPr>
        </p:nvGraphicFramePr>
        <p:xfrm>
          <a:off x="779463" y="1828800"/>
          <a:ext cx="7583487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17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Vragen.. ¿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35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1" y="3714749"/>
            <a:ext cx="7920037" cy="261869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Museum App from Amsterdam Museum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Guided touring</a:t>
            </a:r>
          </a:p>
          <a:p>
            <a:pPr lvl="1"/>
            <a:r>
              <a:rPr lang="en-GB" dirty="0" err="1" smtClean="0">
                <a:solidFill>
                  <a:schemeClr val="tx1"/>
                </a:solidFill>
              </a:rPr>
              <a:t>Iphone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New feature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Augmented Reality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Textual data -&gt; visual markers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Visual markers -&gt; textual data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</a:rPr>
              <a:t>Art &amp; Architectural Thesaurus (Getty Research Institute)	</a:t>
            </a:r>
          </a:p>
          <a:p>
            <a:pPr lvl="3"/>
            <a:r>
              <a:rPr lang="en-GB" dirty="0" smtClean="0">
                <a:solidFill>
                  <a:schemeClr val="tx1"/>
                </a:solidFill>
              </a:rPr>
              <a:t>(AAT)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4" name="Afbeelding 3" descr="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894790"/>
            <a:ext cx="7920036" cy="16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</a:t>
            </a:r>
            <a:r>
              <a:rPr lang="nl-NL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the best method </a:t>
            </a:r>
            <a:r>
              <a:rPr lang="en-US" dirty="0" smtClean="0"/>
              <a:t>for the transformation of contextualized textual architectural concepts into visual markers to be presented as overlays in AR environments?</a:t>
            </a:r>
          </a:p>
          <a:p>
            <a:endParaRPr lang="en-US" dirty="0" smtClean="0"/>
          </a:p>
          <a:p>
            <a:r>
              <a:rPr lang="en-US" dirty="0" smtClean="0"/>
              <a:t>New</a:t>
            </a:r>
            <a:endParaRPr lang="en-US" dirty="0"/>
          </a:p>
          <a:p>
            <a:pPr lvl="1"/>
            <a:r>
              <a:rPr lang="en-US" dirty="0"/>
              <a:t>What is the best method for the transformation of contextualized textual architectural </a:t>
            </a:r>
            <a:r>
              <a:rPr lang="en-US" dirty="0" smtClean="0"/>
              <a:t>concepts (i.e., Coat of Arms) </a:t>
            </a:r>
            <a:r>
              <a:rPr lang="en-US" dirty="0"/>
              <a:t>into visual markers to be presented as overlays in AR environments?</a:t>
            </a:r>
          </a:p>
        </p:txBody>
      </p:sp>
    </p:spTree>
    <p:extLst>
      <p:ext uri="{BB962C8B-B14F-4D97-AF65-F5344CB8AC3E}">
        <p14:creationId xmlns:p14="http://schemas.microsoft.com/office/powerpoint/2010/main" val="84406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ToDo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628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Method/Approach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Collected examples of </a:t>
            </a:r>
            <a:r>
              <a:rPr lang="en-GB" dirty="0" smtClean="0"/>
              <a:t>Coats of arms</a:t>
            </a:r>
          </a:p>
          <a:p>
            <a:pPr lvl="1"/>
            <a:r>
              <a:rPr lang="en-GB" dirty="0" smtClean="0"/>
              <a:t>Self </a:t>
            </a:r>
            <a:r>
              <a:rPr lang="en-GB" dirty="0" smtClean="0"/>
              <a:t>made </a:t>
            </a:r>
            <a:r>
              <a:rPr lang="en-GB" dirty="0" smtClean="0"/>
              <a:t>pictures / internet database</a:t>
            </a:r>
            <a:endParaRPr lang="en-GB" dirty="0" smtClean="0"/>
          </a:p>
          <a:p>
            <a:pPr lvl="1"/>
            <a:r>
              <a:rPr lang="en-GB" dirty="0" smtClean="0"/>
              <a:t>Linking textual data with architectural collection</a:t>
            </a:r>
          </a:p>
          <a:p>
            <a:pPr lvl="1"/>
            <a:r>
              <a:rPr lang="en-GB" dirty="0" smtClean="0"/>
              <a:t>Based on the tour</a:t>
            </a:r>
          </a:p>
          <a:p>
            <a:r>
              <a:rPr lang="en-GB" dirty="0" smtClean="0"/>
              <a:t>Transforming contextualized textual data to model</a:t>
            </a:r>
          </a:p>
          <a:p>
            <a:pPr lvl="1"/>
            <a:r>
              <a:rPr lang="en-GB" dirty="0" smtClean="0"/>
              <a:t>Using AAT</a:t>
            </a:r>
          </a:p>
          <a:p>
            <a:pPr lvl="1"/>
            <a:r>
              <a:rPr lang="en-GB" dirty="0" smtClean="0"/>
              <a:t>Implementing application</a:t>
            </a:r>
          </a:p>
          <a:p>
            <a:pPr lvl="1"/>
            <a:r>
              <a:rPr lang="en-GB" dirty="0" smtClean="0"/>
              <a:t>Passing transformed data to application</a:t>
            </a:r>
          </a:p>
          <a:p>
            <a:pPr lvl="1"/>
            <a:r>
              <a:rPr lang="en-GB" dirty="0" err="1" smtClean="0"/>
              <a:t>Plaatsen</a:t>
            </a:r>
            <a:r>
              <a:rPr lang="en-GB" dirty="0" smtClean="0"/>
              <a:t> </a:t>
            </a:r>
            <a:r>
              <a:rPr lang="en-GB" dirty="0" smtClean="0"/>
              <a:t>van brackets </a:t>
            </a:r>
            <a:r>
              <a:rPr lang="en-GB" dirty="0" err="1" smtClean="0"/>
              <a:t>om</a:t>
            </a:r>
            <a:r>
              <a:rPr lang="en-GB" dirty="0" smtClean="0"/>
              <a:t> </a:t>
            </a:r>
            <a:r>
              <a:rPr lang="en-GB" dirty="0" err="1" smtClean="0"/>
              <a:t>herkende</a:t>
            </a:r>
            <a:r>
              <a:rPr lang="en-GB" dirty="0" smtClean="0"/>
              <a:t> object.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54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SIFT</a:t>
            </a:r>
          </a:p>
          <a:p>
            <a:pPr lvl="1"/>
            <a:r>
              <a:rPr lang="nl-NL" b="1" dirty="0" err="1"/>
              <a:t>Scale</a:t>
            </a:r>
            <a:r>
              <a:rPr lang="nl-NL" b="1" dirty="0"/>
              <a:t>-invariant feature </a:t>
            </a:r>
            <a:r>
              <a:rPr lang="nl-NL" b="1" dirty="0" err="1" smtClean="0"/>
              <a:t>transform</a:t>
            </a:r>
            <a:r>
              <a:rPr lang="nl-NL" dirty="0" smtClean="0"/>
              <a:t> (of </a:t>
            </a:r>
            <a:r>
              <a:rPr lang="nl-NL" b="1" dirty="0" smtClean="0"/>
              <a:t>SIFT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>
                <a:solidFill>
                  <a:schemeClr val="tx2">
                    <a:lumMod val="10000"/>
                  </a:schemeClr>
                </a:solidFill>
              </a:rPr>
              <a:t> Computer </a:t>
            </a:r>
            <a:r>
              <a:rPr lang="nl-NL" dirty="0" err="1" smtClean="0">
                <a:solidFill>
                  <a:schemeClr val="tx2">
                    <a:lumMod val="10000"/>
                  </a:schemeClr>
                </a:solidFill>
              </a:rPr>
              <a:t>Vision</a:t>
            </a:r>
            <a:endParaRPr lang="nl-NL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tx2">
                    <a:lumMod val="10000"/>
                  </a:schemeClr>
                </a:solidFill>
                <a:hlinkClick r:id="rId2"/>
              </a:rPr>
              <a:t>Lokale kenmerken in beelden</a:t>
            </a:r>
          </a:p>
          <a:p>
            <a:pPr lvl="2"/>
            <a:r>
              <a:rPr lang="nl-NL" dirty="0" smtClean="0">
                <a:solidFill>
                  <a:schemeClr val="tx2">
                    <a:lumMod val="10000"/>
                  </a:schemeClr>
                </a:solidFill>
                <a:hlinkClick r:id="rId2"/>
              </a:rPr>
              <a:t>Beschrijven</a:t>
            </a:r>
          </a:p>
          <a:p>
            <a:pPr lvl="2"/>
            <a:r>
              <a:rPr lang="nl-NL" dirty="0" smtClean="0">
                <a:solidFill>
                  <a:schemeClr val="tx2">
                    <a:lumMod val="10000"/>
                  </a:schemeClr>
                </a:solidFill>
                <a:hlinkClick r:id="rId2"/>
              </a:rPr>
              <a:t>Detecteren</a:t>
            </a:r>
          </a:p>
          <a:p>
            <a:r>
              <a:rPr lang="nl-NL" dirty="0" smtClean="0"/>
              <a:t>HOG- FEATURES</a:t>
            </a:r>
          </a:p>
          <a:p>
            <a:pPr lvl="1"/>
            <a:r>
              <a:rPr lang="nl-NL" b="1" dirty="0"/>
              <a:t>Histogram of </a:t>
            </a:r>
            <a:r>
              <a:rPr lang="nl-NL" b="1" dirty="0" err="1"/>
              <a:t>Oriented</a:t>
            </a:r>
            <a:r>
              <a:rPr lang="nl-NL" b="1" dirty="0"/>
              <a:t> </a:t>
            </a:r>
            <a:r>
              <a:rPr lang="nl-NL" b="1" dirty="0" err="1" smtClean="0"/>
              <a:t>Gradients</a:t>
            </a:r>
            <a:endParaRPr lang="nl-NL" b="1" dirty="0"/>
          </a:p>
          <a:p>
            <a:pPr lvl="1"/>
            <a:r>
              <a:rPr lang="nl-NL" b="1" dirty="0" err="1" smtClean="0"/>
              <a:t>Detection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54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Process</a:t>
            </a:r>
            <a:endParaRPr lang="nl-NL" dirty="0"/>
          </a:p>
        </p:txBody>
      </p:sp>
      <p:pic>
        <p:nvPicPr>
          <p:cNvPr id="6" name="Tijdelijke aanduiding voor inhoud 5" descr="ProcessApp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34"/>
          <a:stretch/>
        </p:blipFill>
        <p:spPr>
          <a:xfrm>
            <a:off x="779463" y="907057"/>
            <a:ext cx="7581900" cy="4928593"/>
          </a:xfrm>
        </p:spPr>
      </p:pic>
    </p:spTree>
    <p:extLst>
      <p:ext uri="{BB962C8B-B14F-4D97-AF65-F5344CB8AC3E}">
        <p14:creationId xmlns:p14="http://schemas.microsoft.com/office/powerpoint/2010/main" val="419168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System</a:t>
            </a:r>
            <a:endParaRPr lang="nl-NL" dirty="0"/>
          </a:p>
        </p:txBody>
      </p:sp>
      <p:pic>
        <p:nvPicPr>
          <p:cNvPr id="4" name="Tijdelijke aanduiding voor inhoud 3" descr="ProcessAp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696" r="-85696"/>
          <a:stretch>
            <a:fillRect/>
          </a:stretch>
        </p:blipFill>
        <p:spPr>
          <a:xfrm>
            <a:off x="-4645315" y="-977899"/>
            <a:ext cx="17591081" cy="9172530"/>
          </a:xfrm>
        </p:spPr>
      </p:pic>
    </p:spTree>
    <p:extLst>
      <p:ext uri="{BB962C8B-B14F-4D97-AF65-F5344CB8AC3E}">
        <p14:creationId xmlns:p14="http://schemas.microsoft.com/office/powerpoint/2010/main" val="157529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pic>
        <p:nvPicPr>
          <p:cNvPr id="8" name="Tijdelijke aanduiding voor inhoud 7" descr="ProcessApp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63" r="-74863"/>
          <a:stretch/>
        </p:blipFill>
        <p:spPr>
          <a:xfrm>
            <a:off x="-3819774" y="-1200765"/>
            <a:ext cx="17504187" cy="9919162"/>
          </a:xfrm>
        </p:spPr>
      </p:pic>
    </p:spTree>
    <p:extLst>
      <p:ext uri="{BB962C8B-B14F-4D97-AF65-F5344CB8AC3E}">
        <p14:creationId xmlns:p14="http://schemas.microsoft.com/office/powerpoint/2010/main" val="148905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1320</TotalTime>
  <Words>194</Words>
  <Application>Microsoft Macintosh PowerPoint</Application>
  <PresentationFormat>Diavoorstelling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Precedent</vt:lpstr>
      <vt:lpstr>Bachelor MIDTERMpresentatie 2013</vt:lpstr>
      <vt:lpstr>Recap</vt:lpstr>
      <vt:lpstr>Research question</vt:lpstr>
      <vt:lpstr>Evaluation</vt:lpstr>
      <vt:lpstr>Method/Approach</vt:lpstr>
      <vt:lpstr>ALGORITME</vt:lpstr>
      <vt:lpstr>Process</vt:lpstr>
      <vt:lpstr>System</vt:lpstr>
      <vt:lpstr>Model</vt:lpstr>
      <vt:lpstr>Totale werking</vt:lpstr>
      <vt:lpstr>Project Schedule</vt:lpstr>
      <vt:lpstr>Voortgang</vt:lpstr>
      <vt:lpstr>Vragen.. 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afstudeerpresentatie 2013</dc:title>
  <dc:creator>Capodit3</dc:creator>
  <cp:lastModifiedBy>Capodit3</cp:lastModifiedBy>
  <cp:revision>18</cp:revision>
  <dcterms:created xsi:type="dcterms:W3CDTF">2013-05-29T18:41:21Z</dcterms:created>
  <dcterms:modified xsi:type="dcterms:W3CDTF">2013-05-30T16:42:19Z</dcterms:modified>
</cp:coreProperties>
</file>