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D7A216AB-9DA6-B24B-AE7E-4C82A276C08A}">
          <p14:sldIdLst>
            <p14:sldId id="256"/>
            <p14:sldId id="257"/>
          </p14:sldIdLst>
        </p14:section>
        <p14:section name="Naamloze sectie" id="{D81EBD15-2FF5-6B46-9FE2-97C21E68FFC0}">
          <p14:sldIdLst>
            <p14:sldId id="262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blad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Verkoop</c:v>
                </c:pt>
              </c:strCache>
            </c:strRef>
          </c:tx>
          <c:explosion val="25"/>
          <c:cat>
            <c:strRef>
              <c:f>Blad1!$A$2:$A$5</c:f>
              <c:strCache>
                <c:ptCount val="4"/>
                <c:pt idx="0">
                  <c:v>literature/research</c:v>
                </c:pt>
                <c:pt idx="1">
                  <c:v>text to marker transformation</c:v>
                </c:pt>
                <c:pt idx="2">
                  <c:v>implementation</c:v>
                </c:pt>
                <c:pt idx="3">
                  <c:v>report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4"/>
                <c:pt idx="0">
                  <c:v>1.5</c:v>
                </c:pt>
                <c:pt idx="1">
                  <c:v>1.0</c:v>
                </c:pt>
                <c:pt idx="2">
                  <c:v>5.0</c:v>
                </c:pt>
                <c:pt idx="3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400" smtClean="0"/>
              <a:t>Proposal for the BSc. AI, UvA</a:t>
            </a:r>
            <a:endParaRPr lang="en-GB" sz="240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O. R. Jozefzoon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722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9461" y="3714749"/>
            <a:ext cx="7920037" cy="2618691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Museum App from Amsterdam Museum</a:t>
            </a:r>
          </a:p>
          <a:p>
            <a:pPr lvl="1"/>
            <a:r>
              <a:rPr lang="en-GB" dirty="0" smtClean="0"/>
              <a:t>Guided touring</a:t>
            </a:r>
          </a:p>
          <a:p>
            <a:pPr lvl="1"/>
            <a:r>
              <a:rPr lang="en-GB" dirty="0" err="1" smtClean="0"/>
              <a:t>Iphone</a:t>
            </a:r>
            <a:endParaRPr lang="en-GB" dirty="0" smtClean="0"/>
          </a:p>
          <a:p>
            <a:r>
              <a:rPr lang="en-GB" dirty="0" smtClean="0"/>
              <a:t>New feature</a:t>
            </a:r>
          </a:p>
          <a:p>
            <a:pPr lvl="1"/>
            <a:r>
              <a:rPr lang="en-GB" dirty="0" smtClean="0"/>
              <a:t>Augmented Reality</a:t>
            </a:r>
          </a:p>
          <a:p>
            <a:pPr lvl="1"/>
            <a:r>
              <a:rPr lang="en-GB" dirty="0" smtClean="0"/>
              <a:t>Textual data -&gt; visual markers</a:t>
            </a:r>
          </a:p>
          <a:p>
            <a:pPr lvl="1"/>
            <a:r>
              <a:rPr lang="en-GB" dirty="0" smtClean="0"/>
              <a:t>Visual markers -&gt; textual data</a:t>
            </a:r>
          </a:p>
          <a:p>
            <a:pPr lvl="2"/>
            <a:r>
              <a:rPr lang="en-GB" dirty="0" smtClean="0"/>
              <a:t>Art &amp; Architectural Thesaurus (Getty Research Institute)	</a:t>
            </a:r>
          </a:p>
          <a:p>
            <a:pPr lvl="3"/>
            <a:r>
              <a:rPr lang="en-GB" dirty="0" smtClean="0"/>
              <a:t>(AAT)</a:t>
            </a:r>
          </a:p>
          <a:p>
            <a:endParaRPr lang="en-GB" dirty="0" smtClean="0"/>
          </a:p>
        </p:txBody>
      </p:sp>
      <p:pic>
        <p:nvPicPr>
          <p:cNvPr id="4" name="Afbeelding 3" descr="tou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2" y="1894790"/>
            <a:ext cx="7920036" cy="161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42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Textual -&gt; Visual</a:t>
            </a:r>
            <a:endParaRPr lang="en-GB"/>
          </a:p>
        </p:txBody>
      </p:sp>
      <p:pic>
        <p:nvPicPr>
          <p:cNvPr id="6" name="Tijdelijke aanduiding voor inhoud 5" descr="matham-jacob-1571-1631-flander-the-man-of-sorrows-3275098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090" t="870" b="-870"/>
          <a:stretch/>
        </p:blipFill>
        <p:spPr>
          <a:xfrm>
            <a:off x="-835837" y="1882775"/>
            <a:ext cx="9197200" cy="3952875"/>
          </a:xfrm>
        </p:spPr>
      </p:pic>
      <p:sp>
        <p:nvSpPr>
          <p:cNvPr id="7" name="Tekstvak 6"/>
          <p:cNvSpPr txBox="1"/>
          <p:nvPr/>
        </p:nvSpPr>
        <p:spPr>
          <a:xfrm>
            <a:off x="779462" y="1848384"/>
            <a:ext cx="4466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picture shows </a:t>
            </a:r>
            <a:r>
              <a:rPr lang="en-GB" dirty="0" smtClean="0">
                <a:solidFill>
                  <a:srgbClr val="FFFF00"/>
                </a:solidFill>
              </a:rPr>
              <a:t>Christ in full-figure</a:t>
            </a:r>
            <a:r>
              <a:rPr lang="en-GB" dirty="0" smtClean="0"/>
              <a:t>, sitting on a rock, with a bright aura behind his head. He is wearing the "seamless robe" wrapped around his shoulders and a veil wrapped around his waist, and a crown of thorns. His hands are crossed in gesture of humility and hold the emblematic Instruments of Passion: the whip and the hyssop (depicted as a bundle of twigs). Christ is surrounded by </a:t>
            </a:r>
            <a:r>
              <a:rPr lang="en-GB" dirty="0" smtClean="0">
                <a:solidFill>
                  <a:srgbClr val="FF0000"/>
                </a:solidFill>
              </a:rPr>
              <a:t>two kneeling angels holding burning torches; </a:t>
            </a:r>
            <a:r>
              <a:rPr lang="en-GB" dirty="0" smtClean="0"/>
              <a:t>Beneath the image appears a cartouche, inscribed in Latin and dated 1603 within the lower part of the frame.</a:t>
            </a:r>
            <a:endParaRPr lang="en-GB" dirty="0"/>
          </a:p>
        </p:txBody>
      </p:sp>
      <p:sp>
        <p:nvSpPr>
          <p:cNvPr id="8" name="Vierkante haken 7"/>
          <p:cNvSpPr/>
          <p:nvPr/>
        </p:nvSpPr>
        <p:spPr>
          <a:xfrm>
            <a:off x="5684520" y="3038687"/>
            <a:ext cx="822960" cy="2147146"/>
          </a:xfrm>
          <a:prstGeom prst="bracketPair">
            <a:avLst/>
          </a:prstGeom>
          <a:noFill/>
          <a:ln/>
          <a:effectLst>
            <a:glow rad="101600">
              <a:srgbClr val="FF0000">
                <a:alpha val="75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10" name="Vierkante haken 9"/>
          <p:cNvSpPr/>
          <p:nvPr/>
        </p:nvSpPr>
        <p:spPr>
          <a:xfrm>
            <a:off x="6573519" y="2509520"/>
            <a:ext cx="930063" cy="2443480"/>
          </a:xfrm>
          <a:prstGeom prst="bracketPair">
            <a:avLst/>
          </a:prstGeom>
          <a:ln/>
          <a:effectLst>
            <a:glow rad="101600">
              <a:srgbClr val="FFFF00">
                <a:alpha val="75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11" name="Vierkante haken 10"/>
          <p:cNvSpPr/>
          <p:nvPr/>
        </p:nvSpPr>
        <p:spPr>
          <a:xfrm>
            <a:off x="7494270" y="2985770"/>
            <a:ext cx="822960" cy="1967230"/>
          </a:xfrm>
          <a:prstGeom prst="bracketPair">
            <a:avLst/>
          </a:prstGeom>
          <a:ln/>
          <a:effectLst>
            <a:glow rad="101600">
              <a:srgbClr val="FF0000">
                <a:alpha val="75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854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Research </a:t>
            </a:r>
            <a:r>
              <a:rPr lang="nl-NL" dirty="0" smtClean="0"/>
              <a:t>question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best method for the transformation of contextualized textual architectural concepts into visual markers to be presented as overlays in AR environments?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Method/Approach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Collecting (pictures of) architectural objects/points</a:t>
            </a:r>
          </a:p>
          <a:p>
            <a:pPr lvl="1"/>
            <a:r>
              <a:rPr lang="en-GB" dirty="0" smtClean="0"/>
              <a:t>Self made pictures</a:t>
            </a:r>
          </a:p>
          <a:p>
            <a:pPr lvl="1"/>
            <a:r>
              <a:rPr lang="en-GB" dirty="0" smtClean="0"/>
              <a:t>Linking textual data with architectural collection</a:t>
            </a:r>
          </a:p>
          <a:p>
            <a:pPr lvl="1"/>
            <a:r>
              <a:rPr lang="en-GB" dirty="0" smtClean="0"/>
              <a:t>Based on the tour</a:t>
            </a:r>
          </a:p>
          <a:p>
            <a:r>
              <a:rPr lang="en-GB" dirty="0" smtClean="0"/>
              <a:t>Transforming contextualized textual data to model</a:t>
            </a:r>
          </a:p>
          <a:p>
            <a:pPr lvl="1"/>
            <a:r>
              <a:rPr lang="en-GB" dirty="0" smtClean="0"/>
              <a:t>Using AAT</a:t>
            </a:r>
          </a:p>
          <a:p>
            <a:pPr lvl="1"/>
            <a:r>
              <a:rPr lang="en-GB" dirty="0" smtClean="0"/>
              <a:t>Implementing application</a:t>
            </a:r>
          </a:p>
          <a:p>
            <a:pPr lvl="1"/>
            <a:r>
              <a:rPr lang="en-GB" dirty="0" smtClean="0"/>
              <a:t>Passing transformed data to application</a:t>
            </a:r>
          </a:p>
          <a:p>
            <a:pPr lvl="1"/>
            <a:r>
              <a:rPr lang="en-GB" dirty="0" smtClean="0"/>
              <a:t>(Testing)</a:t>
            </a:r>
          </a:p>
          <a:p>
            <a:pPr lvl="1"/>
            <a:r>
              <a:rPr lang="en-GB" dirty="0" err="1" smtClean="0"/>
              <a:t>Plaatsen</a:t>
            </a:r>
            <a:r>
              <a:rPr lang="en-GB" dirty="0" smtClean="0"/>
              <a:t> van brackets </a:t>
            </a:r>
            <a:r>
              <a:rPr lang="en-GB" dirty="0" err="1" smtClean="0"/>
              <a:t>om</a:t>
            </a:r>
            <a:r>
              <a:rPr lang="en-GB" dirty="0" smtClean="0"/>
              <a:t> </a:t>
            </a:r>
            <a:r>
              <a:rPr lang="en-GB" dirty="0" err="1" smtClean="0"/>
              <a:t>herkende</a:t>
            </a:r>
            <a:r>
              <a:rPr lang="en-GB" dirty="0" smtClean="0"/>
              <a:t> object.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8627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Evaluation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Unit tests</a:t>
            </a:r>
          </a:p>
          <a:p>
            <a:r>
              <a:rPr lang="nl-NL" dirty="0" smtClean="0"/>
              <a:t>In field</a:t>
            </a:r>
          </a:p>
          <a:p>
            <a:r>
              <a:rPr lang="nl-NL" dirty="0" err="1" smtClean="0"/>
              <a:t>Testing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data-</a:t>
            </a:r>
            <a:r>
              <a:rPr lang="nl-NL" dirty="0" err="1" smtClean="0"/>
              <a:t>expansion</a:t>
            </a:r>
            <a:endParaRPr lang="nl-NL" dirty="0" smtClean="0"/>
          </a:p>
          <a:p>
            <a:r>
              <a:rPr lang="nl-NL" dirty="0" smtClean="0"/>
              <a:t>Speed of </a:t>
            </a:r>
            <a:r>
              <a:rPr lang="nl-NL" dirty="0" err="1" smtClean="0"/>
              <a:t>algorithm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949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Project Schedule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03462"/>
              </p:ext>
            </p:extLst>
          </p:nvPr>
        </p:nvGraphicFramePr>
        <p:xfrm>
          <a:off x="779463" y="1882775"/>
          <a:ext cx="7581900" cy="3952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9588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Omloopbaan.thmx</Template>
  <TotalTime>200</TotalTime>
  <Words>253</Words>
  <Application>Microsoft Macintosh PowerPoint</Application>
  <PresentationFormat>Diavoorstelling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Orbit</vt:lpstr>
      <vt:lpstr>Proposal for the BSc. AI, UvA</vt:lpstr>
      <vt:lpstr>Introduction</vt:lpstr>
      <vt:lpstr>Textual -&gt; Visual</vt:lpstr>
      <vt:lpstr>Research question</vt:lpstr>
      <vt:lpstr>Method/Approach</vt:lpstr>
      <vt:lpstr>Evaluation</vt:lpstr>
      <vt:lpstr>Project Schedule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the BSc. AI, UvA</dc:title>
  <dc:creator>Capodit3</dc:creator>
  <cp:lastModifiedBy>Capodit3</cp:lastModifiedBy>
  <cp:revision>17</cp:revision>
  <dcterms:created xsi:type="dcterms:W3CDTF">2013-04-24T09:38:29Z</dcterms:created>
  <dcterms:modified xsi:type="dcterms:W3CDTF">2013-04-24T12:58:57Z</dcterms:modified>
</cp:coreProperties>
</file>