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2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63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8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7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8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2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2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98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1068-DD27-40E9-B6B8-7AB53EB81287}" type="datetimeFigureOut">
              <a:rPr lang="en-CA" smtClean="0"/>
              <a:t>2021-03-12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A1D5-E350-40F1-904E-BBEE18D6E7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6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5BDDC-2458-40BD-AF8B-741F2B7B06EE}"/>
              </a:ext>
            </a:extLst>
          </p:cNvPr>
          <p:cNvSpPr/>
          <p:nvPr/>
        </p:nvSpPr>
        <p:spPr>
          <a:xfrm>
            <a:off x="8422818" y="3462038"/>
            <a:ext cx="1926454" cy="923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E-Commerce</a:t>
            </a:r>
          </a:p>
          <a:p>
            <a:pPr algn="ctr"/>
            <a:r>
              <a:rPr lang="en-CA" dirty="0"/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592D5-3FFD-4B61-8C74-A6D055648D38}"/>
              </a:ext>
            </a:extLst>
          </p:cNvPr>
          <p:cNvSpPr/>
          <p:nvPr/>
        </p:nvSpPr>
        <p:spPr>
          <a:xfrm>
            <a:off x="3393279" y="1858189"/>
            <a:ext cx="1642365" cy="66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Customer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3596D7-B10E-439A-BA09-8224934C4DAA}"/>
              </a:ext>
            </a:extLst>
          </p:cNvPr>
          <p:cNvSpPr/>
          <p:nvPr/>
        </p:nvSpPr>
        <p:spPr>
          <a:xfrm>
            <a:off x="1080648" y="616192"/>
            <a:ext cx="1260629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context_id</a:t>
            </a:r>
            <a:endParaRPr lang="en-CA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E6AA6-60DF-434D-9518-607ACD69C811}"/>
              </a:ext>
            </a:extLst>
          </p:cNvPr>
          <p:cNvSpPr/>
          <p:nvPr/>
        </p:nvSpPr>
        <p:spPr>
          <a:xfrm>
            <a:off x="595097" y="1159352"/>
            <a:ext cx="1260629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email_id</a:t>
            </a:r>
            <a:endParaRPr lang="en-CA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869E8A-960B-41A7-9B18-148981AFEF1A}"/>
              </a:ext>
            </a:extLst>
          </p:cNvPr>
          <p:cNvSpPr/>
          <p:nvPr/>
        </p:nvSpPr>
        <p:spPr>
          <a:xfrm>
            <a:off x="370827" y="1836274"/>
            <a:ext cx="1260629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password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6DBF95-12C5-4EAA-9C5F-D8B205043D76}"/>
              </a:ext>
            </a:extLst>
          </p:cNvPr>
          <p:cNvSpPr/>
          <p:nvPr/>
        </p:nvSpPr>
        <p:spPr>
          <a:xfrm>
            <a:off x="550942" y="2499681"/>
            <a:ext cx="1260629" cy="59569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address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7B875F-F24F-47B6-A4AE-2B89FDD4AC38}"/>
              </a:ext>
            </a:extLst>
          </p:cNvPr>
          <p:cNvSpPr/>
          <p:nvPr/>
        </p:nvSpPr>
        <p:spPr>
          <a:xfrm>
            <a:off x="2420286" y="554313"/>
            <a:ext cx="1386692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customer_id</a:t>
            </a:r>
            <a:endParaRPr lang="en-CA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EBAEA-C5B0-4CED-A266-2823B0004B80}"/>
              </a:ext>
            </a:extLst>
          </p:cNvPr>
          <p:cNvSpPr/>
          <p:nvPr/>
        </p:nvSpPr>
        <p:spPr>
          <a:xfrm>
            <a:off x="1222690" y="3164192"/>
            <a:ext cx="1260629" cy="59569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last_name</a:t>
            </a:r>
            <a:endParaRPr lang="en-CA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9C9581-4596-454D-A209-C911232C9E49}"/>
              </a:ext>
            </a:extLst>
          </p:cNvPr>
          <p:cNvSpPr/>
          <p:nvPr/>
        </p:nvSpPr>
        <p:spPr>
          <a:xfrm>
            <a:off x="2587631" y="3191269"/>
            <a:ext cx="1260629" cy="59569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first_name</a:t>
            </a:r>
            <a:endParaRPr lang="en-CA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4E500-1B74-403D-85C6-DB37CE756BDA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1855726" y="1430121"/>
            <a:ext cx="1537553" cy="75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B3C00-3A79-4A64-B0AC-C43D91F4D685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1631456" y="2107043"/>
            <a:ext cx="1761823" cy="82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80F1B8-1FC8-47D9-B75D-EBB80709F1EA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1811570" y="2189457"/>
            <a:ext cx="1581708" cy="6080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3A4F38-0CF2-461E-8504-9344293AAD32}"/>
              </a:ext>
            </a:extLst>
          </p:cNvPr>
          <p:cNvCxnSpPr>
            <a:stCxn id="11" idx="7"/>
            <a:endCxn id="5" idx="1"/>
          </p:cNvCxnSpPr>
          <p:nvPr/>
        </p:nvCxnSpPr>
        <p:spPr>
          <a:xfrm flipV="1">
            <a:off x="2298704" y="2189457"/>
            <a:ext cx="1094575" cy="1061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77896-6D71-4443-91FE-C9E53DAE9F9F}"/>
              </a:ext>
            </a:extLst>
          </p:cNvPr>
          <p:cNvCxnSpPr>
            <a:stCxn id="13" idx="0"/>
            <a:endCxn id="5" idx="1"/>
          </p:cNvCxnSpPr>
          <p:nvPr/>
        </p:nvCxnSpPr>
        <p:spPr>
          <a:xfrm flipV="1">
            <a:off x="3217946" y="2189457"/>
            <a:ext cx="175333" cy="100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DF7CC2-E452-4B19-BF4F-5123DD23C5E5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2156662" y="1036401"/>
            <a:ext cx="1236617" cy="115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A5167B-09D7-47DD-96ED-BA52116C2E9F}"/>
              </a:ext>
            </a:extLst>
          </p:cNvPr>
          <p:cNvCxnSpPr>
            <a:cxnSpLocks/>
            <a:stCxn id="10" idx="4"/>
            <a:endCxn id="5" idx="1"/>
          </p:cNvCxnSpPr>
          <p:nvPr/>
        </p:nvCxnSpPr>
        <p:spPr>
          <a:xfrm>
            <a:off x="3113632" y="1046620"/>
            <a:ext cx="279647" cy="1142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6E5BFA-3F5F-4C27-891A-5E68021E5A41}"/>
              </a:ext>
            </a:extLst>
          </p:cNvPr>
          <p:cNvSpPr/>
          <p:nvPr/>
        </p:nvSpPr>
        <p:spPr>
          <a:xfrm>
            <a:off x="13683758" y="1899766"/>
            <a:ext cx="1642365" cy="66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Product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6CA9FB8-EBC2-4192-B01F-DCF752D47E3F}"/>
              </a:ext>
            </a:extLst>
          </p:cNvPr>
          <p:cNvSpPr/>
          <p:nvPr/>
        </p:nvSpPr>
        <p:spPr>
          <a:xfrm>
            <a:off x="16005199" y="1007285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product_id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03C03EE-4A83-47AF-9CA9-B17C8668BE93}"/>
              </a:ext>
            </a:extLst>
          </p:cNvPr>
          <p:cNvSpPr/>
          <p:nvPr/>
        </p:nvSpPr>
        <p:spPr>
          <a:xfrm>
            <a:off x="16055272" y="1651991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product_name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410320C-6978-4A53-ACCE-927BA5C987DA}"/>
              </a:ext>
            </a:extLst>
          </p:cNvPr>
          <p:cNvSpPr/>
          <p:nvPr/>
        </p:nvSpPr>
        <p:spPr>
          <a:xfrm>
            <a:off x="16011117" y="2328913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cost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B0B3D68-EE24-4A09-934A-379B86A4CBA6}"/>
              </a:ext>
            </a:extLst>
          </p:cNvPr>
          <p:cNvSpPr/>
          <p:nvPr/>
        </p:nvSpPr>
        <p:spPr>
          <a:xfrm>
            <a:off x="16011117" y="3019397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quantity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1860FD2-042B-4705-B717-6C51143BB15F}"/>
              </a:ext>
            </a:extLst>
          </p:cNvPr>
          <p:cNvCxnSpPr>
            <a:stCxn id="121" idx="3"/>
            <a:endCxn id="132" idx="2"/>
          </p:cNvCxnSpPr>
          <p:nvPr/>
        </p:nvCxnSpPr>
        <p:spPr>
          <a:xfrm flipV="1">
            <a:off x="15326123" y="1253439"/>
            <a:ext cx="679076" cy="977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8CB38B7-3485-4696-96FD-99935FC2A774}"/>
              </a:ext>
            </a:extLst>
          </p:cNvPr>
          <p:cNvCxnSpPr>
            <a:stCxn id="133" idx="2"/>
            <a:endCxn id="121" idx="3"/>
          </p:cNvCxnSpPr>
          <p:nvPr/>
        </p:nvCxnSpPr>
        <p:spPr>
          <a:xfrm flipH="1">
            <a:off x="15326123" y="1922760"/>
            <a:ext cx="729149" cy="308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38309F-7D5F-4984-A348-4C153D76BEF2}"/>
              </a:ext>
            </a:extLst>
          </p:cNvPr>
          <p:cNvCxnSpPr>
            <a:stCxn id="134" idx="2"/>
            <a:endCxn id="121" idx="3"/>
          </p:cNvCxnSpPr>
          <p:nvPr/>
        </p:nvCxnSpPr>
        <p:spPr>
          <a:xfrm flipH="1" flipV="1">
            <a:off x="15326123" y="2231035"/>
            <a:ext cx="684994" cy="36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A664FE-F7D9-403E-A467-13BDB06A54CA}"/>
              </a:ext>
            </a:extLst>
          </p:cNvPr>
          <p:cNvCxnSpPr>
            <a:stCxn id="135" idx="2"/>
            <a:endCxn id="121" idx="3"/>
          </p:cNvCxnSpPr>
          <p:nvPr/>
        </p:nvCxnSpPr>
        <p:spPr>
          <a:xfrm flipH="1" flipV="1">
            <a:off x="15326123" y="2231035"/>
            <a:ext cx="684994" cy="105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Flowchart: Decision 163">
            <a:extLst>
              <a:ext uri="{FF2B5EF4-FFF2-40B4-BE49-F238E27FC236}">
                <a16:creationId xmlns:a16="http://schemas.microsoft.com/office/drawing/2014/main" id="{B8896BB8-21A5-4B52-9E25-F6D1BC46D89C}"/>
              </a:ext>
            </a:extLst>
          </p:cNvPr>
          <p:cNvSpPr/>
          <p:nvPr/>
        </p:nvSpPr>
        <p:spPr>
          <a:xfrm>
            <a:off x="6294107" y="2387266"/>
            <a:ext cx="1577844" cy="1198880"/>
          </a:xfrm>
          <a:prstGeom prst="flowChartDecisi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belongs to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AF867CF6-0240-441C-ADCE-9EE6001A45DE}"/>
              </a:ext>
            </a:extLst>
          </p:cNvPr>
          <p:cNvCxnSpPr>
            <a:stCxn id="5" idx="3"/>
            <a:endCxn id="164" idx="0"/>
          </p:cNvCxnSpPr>
          <p:nvPr/>
        </p:nvCxnSpPr>
        <p:spPr>
          <a:xfrm>
            <a:off x="5035644" y="2189458"/>
            <a:ext cx="2047385" cy="1978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8CB3F1E4-B872-4513-96D6-6FBEA9CB001D}"/>
              </a:ext>
            </a:extLst>
          </p:cNvPr>
          <p:cNvCxnSpPr>
            <a:cxnSpLocks/>
            <a:stCxn id="164" idx="2"/>
            <a:endCxn id="4" idx="1"/>
          </p:cNvCxnSpPr>
          <p:nvPr/>
        </p:nvCxnSpPr>
        <p:spPr>
          <a:xfrm rot="16200000" flipH="1">
            <a:off x="7584158" y="3085016"/>
            <a:ext cx="337531" cy="13397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owchart: Decision 179">
            <a:extLst>
              <a:ext uri="{FF2B5EF4-FFF2-40B4-BE49-F238E27FC236}">
                <a16:creationId xmlns:a16="http://schemas.microsoft.com/office/drawing/2014/main" id="{0CFF3166-106B-465B-AE72-2F41B7BB1F9D}"/>
              </a:ext>
            </a:extLst>
          </p:cNvPr>
          <p:cNvSpPr/>
          <p:nvPr/>
        </p:nvSpPr>
        <p:spPr>
          <a:xfrm>
            <a:off x="8597123" y="5429950"/>
            <a:ext cx="1577844" cy="1198880"/>
          </a:xfrm>
          <a:prstGeom prst="flowChartDecisi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traces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C554C5-23BB-4DD0-977F-D849CBFBDCDD}"/>
              </a:ext>
            </a:extLst>
          </p:cNvPr>
          <p:cNvSpPr/>
          <p:nvPr/>
        </p:nvSpPr>
        <p:spPr>
          <a:xfrm>
            <a:off x="13669898" y="8073218"/>
            <a:ext cx="1642365" cy="66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A1B4D75-3CE6-46E4-999D-3F452D26AFA4}"/>
              </a:ext>
            </a:extLst>
          </p:cNvPr>
          <p:cNvSpPr/>
          <p:nvPr/>
        </p:nvSpPr>
        <p:spPr>
          <a:xfrm>
            <a:off x="15991339" y="7376046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product_id</a:t>
            </a:r>
            <a:endParaRPr lang="en-CA" sz="12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439FB4-43F2-4470-87AA-719B7227BFEA}"/>
              </a:ext>
            </a:extLst>
          </p:cNvPr>
          <p:cNvSpPr/>
          <p:nvPr/>
        </p:nvSpPr>
        <p:spPr>
          <a:xfrm>
            <a:off x="16041412" y="8045368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product_name</a:t>
            </a:r>
            <a:endParaRPr lang="en-CA" sz="12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96DB775-805A-4CD5-BAA2-ADD6990FEC14}"/>
              </a:ext>
            </a:extLst>
          </p:cNvPr>
          <p:cNvSpPr/>
          <p:nvPr/>
        </p:nvSpPr>
        <p:spPr>
          <a:xfrm>
            <a:off x="15997257" y="8722290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cost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BC2DECC-0234-4C2F-B994-5AF515B0912A}"/>
              </a:ext>
            </a:extLst>
          </p:cNvPr>
          <p:cNvSpPr/>
          <p:nvPr/>
        </p:nvSpPr>
        <p:spPr>
          <a:xfrm>
            <a:off x="15997257" y="9412774"/>
            <a:ext cx="1677897" cy="54153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quantity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6E97FF8-150D-4DD3-A456-CF4B6D9D0E4D}"/>
              </a:ext>
            </a:extLst>
          </p:cNvPr>
          <p:cNvCxnSpPr>
            <a:stCxn id="181" idx="3"/>
            <a:endCxn id="182" idx="2"/>
          </p:cNvCxnSpPr>
          <p:nvPr/>
        </p:nvCxnSpPr>
        <p:spPr>
          <a:xfrm flipV="1">
            <a:off x="15312263" y="7646815"/>
            <a:ext cx="679076" cy="757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A973979-1F8B-40F1-BD43-C447A536D293}"/>
              </a:ext>
            </a:extLst>
          </p:cNvPr>
          <p:cNvCxnSpPr>
            <a:stCxn id="183" idx="2"/>
            <a:endCxn id="181" idx="3"/>
          </p:cNvCxnSpPr>
          <p:nvPr/>
        </p:nvCxnSpPr>
        <p:spPr>
          <a:xfrm flipH="1">
            <a:off x="15312263" y="8316137"/>
            <a:ext cx="729149" cy="8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BF16776-DB6A-4937-9013-53DC5BD69AA6}"/>
              </a:ext>
            </a:extLst>
          </p:cNvPr>
          <p:cNvCxnSpPr>
            <a:stCxn id="184" idx="2"/>
            <a:endCxn id="181" idx="3"/>
          </p:cNvCxnSpPr>
          <p:nvPr/>
        </p:nvCxnSpPr>
        <p:spPr>
          <a:xfrm flipH="1" flipV="1">
            <a:off x="15312263" y="8404487"/>
            <a:ext cx="684994" cy="588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CC1E76C-E343-49B5-9A41-2378E9892AFA}"/>
              </a:ext>
            </a:extLst>
          </p:cNvPr>
          <p:cNvCxnSpPr>
            <a:stCxn id="185" idx="2"/>
            <a:endCxn id="181" idx="3"/>
          </p:cNvCxnSpPr>
          <p:nvPr/>
        </p:nvCxnSpPr>
        <p:spPr>
          <a:xfrm flipH="1" flipV="1">
            <a:off x="15312263" y="8404487"/>
            <a:ext cx="684994" cy="1279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Flowchart: Decision 189">
            <a:extLst>
              <a:ext uri="{FF2B5EF4-FFF2-40B4-BE49-F238E27FC236}">
                <a16:creationId xmlns:a16="http://schemas.microsoft.com/office/drawing/2014/main" id="{637E89CE-28E5-48DD-A8D4-970DE95F87D6}"/>
              </a:ext>
            </a:extLst>
          </p:cNvPr>
          <p:cNvSpPr/>
          <p:nvPr/>
        </p:nvSpPr>
        <p:spPr>
          <a:xfrm>
            <a:off x="13702158" y="5064136"/>
            <a:ext cx="1577844" cy="1198880"/>
          </a:xfrm>
          <a:prstGeom prst="flowChartDecisi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added to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6D42833-3558-414E-8399-2CBCAB3EDCE6}"/>
              </a:ext>
            </a:extLst>
          </p:cNvPr>
          <p:cNvSpPr/>
          <p:nvPr/>
        </p:nvSpPr>
        <p:spPr>
          <a:xfrm>
            <a:off x="15991339" y="6717753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customer _id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412D202-C256-4EAB-8817-786428D5C2C0}"/>
              </a:ext>
            </a:extLst>
          </p:cNvPr>
          <p:cNvCxnSpPr>
            <a:cxnSpLocks/>
            <a:stCxn id="121" idx="2"/>
            <a:endCxn id="190" idx="0"/>
          </p:cNvCxnSpPr>
          <p:nvPr/>
        </p:nvCxnSpPr>
        <p:spPr>
          <a:xfrm flipH="1">
            <a:off x="14491080" y="2562303"/>
            <a:ext cx="13861" cy="250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3977718-8F0B-404A-AB2E-100F7503F464}"/>
              </a:ext>
            </a:extLst>
          </p:cNvPr>
          <p:cNvCxnSpPr>
            <a:stCxn id="190" idx="2"/>
            <a:endCxn id="181" idx="0"/>
          </p:cNvCxnSpPr>
          <p:nvPr/>
        </p:nvCxnSpPr>
        <p:spPr>
          <a:xfrm>
            <a:off x="14491080" y="6263016"/>
            <a:ext cx="1" cy="181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Flowchart: Decision 245">
            <a:extLst>
              <a:ext uri="{FF2B5EF4-FFF2-40B4-BE49-F238E27FC236}">
                <a16:creationId xmlns:a16="http://schemas.microsoft.com/office/drawing/2014/main" id="{F32C3AFB-474A-4215-BAD4-16B673427B00}"/>
              </a:ext>
            </a:extLst>
          </p:cNvPr>
          <p:cNvSpPr/>
          <p:nvPr/>
        </p:nvSpPr>
        <p:spPr>
          <a:xfrm>
            <a:off x="3425539" y="4454130"/>
            <a:ext cx="1577844" cy="1198880"/>
          </a:xfrm>
          <a:prstGeom prst="flowChartDecisi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operates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017D4B0-2A30-4193-9EA9-27CE27C023BF}"/>
              </a:ext>
            </a:extLst>
          </p:cNvPr>
          <p:cNvCxnSpPr>
            <a:stCxn id="181" idx="3"/>
            <a:endCxn id="200" idx="2"/>
          </p:cNvCxnSpPr>
          <p:nvPr/>
        </p:nvCxnSpPr>
        <p:spPr>
          <a:xfrm flipV="1">
            <a:off x="15312263" y="6963907"/>
            <a:ext cx="679076" cy="144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2C8AD6-9C50-46DE-A502-FE5D2862A3FA}"/>
              </a:ext>
            </a:extLst>
          </p:cNvPr>
          <p:cNvSpPr txBox="1"/>
          <p:nvPr/>
        </p:nvSpPr>
        <p:spPr>
          <a:xfrm>
            <a:off x="5631539" y="540080"/>
            <a:ext cx="712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Entity-Relationship Diagram – Version 0.1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BA8B2F-14EE-4465-AC41-38FAB4D0EA4C}"/>
              </a:ext>
            </a:extLst>
          </p:cNvPr>
          <p:cNvCxnSpPr>
            <a:stCxn id="5" idx="2"/>
            <a:endCxn id="246" idx="0"/>
          </p:cNvCxnSpPr>
          <p:nvPr/>
        </p:nvCxnSpPr>
        <p:spPr>
          <a:xfrm flipH="1">
            <a:off x="4214461" y="2520726"/>
            <a:ext cx="1" cy="1933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78A50C4-6307-40E1-B31E-6C1BFA54A32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0349272" y="2249053"/>
            <a:ext cx="3320626" cy="16746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959EE125-5DB3-4B9F-B7B0-04E4702BAF2C}"/>
              </a:ext>
            </a:extLst>
          </p:cNvPr>
          <p:cNvSpPr/>
          <p:nvPr/>
        </p:nvSpPr>
        <p:spPr>
          <a:xfrm>
            <a:off x="11202715" y="2423840"/>
            <a:ext cx="1577844" cy="1198880"/>
          </a:xfrm>
          <a:prstGeom prst="flowChartDecisi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has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88CBDC-B800-4DD3-80AE-1D50F7FC321E}"/>
              </a:ext>
            </a:extLst>
          </p:cNvPr>
          <p:cNvSpPr/>
          <p:nvPr/>
        </p:nvSpPr>
        <p:spPr>
          <a:xfrm>
            <a:off x="8422819" y="8073218"/>
            <a:ext cx="1926454" cy="66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logger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AF4A4-0A9F-42FC-86A5-735F26E50688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>
            <a:off x="9386045" y="4385316"/>
            <a:ext cx="0" cy="1044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DBB7-6DB8-499B-A0E3-1DE98ED70296}"/>
              </a:ext>
            </a:extLst>
          </p:cNvPr>
          <p:cNvCxnSpPr>
            <a:cxnSpLocks/>
            <a:stCxn id="180" idx="2"/>
            <a:endCxn id="97" idx="0"/>
          </p:cNvCxnSpPr>
          <p:nvPr/>
        </p:nvCxnSpPr>
        <p:spPr>
          <a:xfrm>
            <a:off x="9386045" y="6628830"/>
            <a:ext cx="1" cy="144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B127569-8F30-435B-A6CA-610929B6431D}"/>
              </a:ext>
            </a:extLst>
          </p:cNvPr>
          <p:cNvCxnSpPr>
            <a:cxnSpLocks/>
            <a:stCxn id="246" idx="3"/>
            <a:endCxn id="181" idx="1"/>
          </p:cNvCxnSpPr>
          <p:nvPr/>
        </p:nvCxnSpPr>
        <p:spPr>
          <a:xfrm>
            <a:off x="5003383" y="5053570"/>
            <a:ext cx="8666515" cy="3350917"/>
          </a:xfrm>
          <a:prstGeom prst="bentConnector3">
            <a:avLst>
              <a:gd name="adj1" fmla="val 805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5FF177F-D227-4B3C-A061-49FE855AC545}"/>
              </a:ext>
            </a:extLst>
          </p:cNvPr>
          <p:cNvSpPr/>
          <p:nvPr/>
        </p:nvSpPr>
        <p:spPr>
          <a:xfrm>
            <a:off x="3992569" y="7414512"/>
            <a:ext cx="184568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operation_name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1F55BC9-DE63-4AE0-830E-EF6435B8AB5B}"/>
              </a:ext>
            </a:extLst>
          </p:cNvPr>
          <p:cNvSpPr/>
          <p:nvPr/>
        </p:nvSpPr>
        <p:spPr>
          <a:xfrm>
            <a:off x="3428790" y="8023781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op_date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F02BAD0-47F2-41AB-8958-68B4C2B24BF2}"/>
              </a:ext>
            </a:extLst>
          </p:cNvPr>
          <p:cNvSpPr/>
          <p:nvPr/>
        </p:nvSpPr>
        <p:spPr>
          <a:xfrm>
            <a:off x="3439152" y="8624165"/>
            <a:ext cx="1677897" cy="44755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status_code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B30D13C-90F1-4F1B-BA37-3DB4C0AD41BF}"/>
              </a:ext>
            </a:extLst>
          </p:cNvPr>
          <p:cNvSpPr/>
          <p:nvPr/>
        </p:nvSpPr>
        <p:spPr>
          <a:xfrm>
            <a:off x="4066102" y="9177773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message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11E1DD9-44B4-4AFE-AA36-BE795D94380C}"/>
              </a:ext>
            </a:extLst>
          </p:cNvPr>
          <p:cNvSpPr/>
          <p:nvPr/>
        </p:nvSpPr>
        <p:spPr>
          <a:xfrm>
            <a:off x="5198695" y="6870153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service_name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537E20D-E2B9-48D8-A9A4-618C3645A38D}"/>
              </a:ext>
            </a:extLst>
          </p:cNvPr>
          <p:cNvSpPr/>
          <p:nvPr/>
        </p:nvSpPr>
        <p:spPr>
          <a:xfrm>
            <a:off x="6972080" y="6856300"/>
            <a:ext cx="167789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customer _id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8C79CC4-9551-415A-8717-05F86CE320D7}"/>
              </a:ext>
            </a:extLst>
          </p:cNvPr>
          <p:cNvSpPr/>
          <p:nvPr/>
        </p:nvSpPr>
        <p:spPr>
          <a:xfrm>
            <a:off x="4919066" y="9724175"/>
            <a:ext cx="1845687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request_message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E504596-4E6E-4AC6-BFB1-2A73B2819487}"/>
              </a:ext>
            </a:extLst>
          </p:cNvPr>
          <p:cNvSpPr/>
          <p:nvPr/>
        </p:nvSpPr>
        <p:spPr>
          <a:xfrm>
            <a:off x="6809750" y="9724176"/>
            <a:ext cx="1926454" cy="492307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response_message</a:t>
            </a:r>
            <a:endParaRPr lang="en-CA" sz="12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6DE746-D2C1-4333-9823-B28784AFCE03}"/>
              </a:ext>
            </a:extLst>
          </p:cNvPr>
          <p:cNvCxnSpPr>
            <a:stCxn id="140" idx="4"/>
            <a:endCxn id="97" idx="1"/>
          </p:cNvCxnSpPr>
          <p:nvPr/>
        </p:nvCxnSpPr>
        <p:spPr>
          <a:xfrm>
            <a:off x="7811029" y="7348607"/>
            <a:ext cx="611790" cy="105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9DCC653-3FF8-4D0A-93E4-ACC0336CAA4D}"/>
              </a:ext>
            </a:extLst>
          </p:cNvPr>
          <p:cNvCxnSpPr>
            <a:stCxn id="138" idx="4"/>
            <a:endCxn id="97" idx="1"/>
          </p:cNvCxnSpPr>
          <p:nvPr/>
        </p:nvCxnSpPr>
        <p:spPr>
          <a:xfrm>
            <a:off x="6037644" y="7362460"/>
            <a:ext cx="2385175" cy="104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B278B-92FF-4BB1-B56A-D287B84D7F9C}"/>
              </a:ext>
            </a:extLst>
          </p:cNvPr>
          <p:cNvCxnSpPr>
            <a:stCxn id="129" idx="6"/>
            <a:endCxn id="97" idx="1"/>
          </p:cNvCxnSpPr>
          <p:nvPr/>
        </p:nvCxnSpPr>
        <p:spPr>
          <a:xfrm>
            <a:off x="5838256" y="7660666"/>
            <a:ext cx="2584563" cy="743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722A43-083E-4068-A64C-C6275291751A}"/>
              </a:ext>
            </a:extLst>
          </p:cNvPr>
          <p:cNvCxnSpPr>
            <a:stCxn id="130" idx="6"/>
            <a:endCxn id="97" idx="1"/>
          </p:cNvCxnSpPr>
          <p:nvPr/>
        </p:nvCxnSpPr>
        <p:spPr>
          <a:xfrm>
            <a:off x="5106687" y="8269935"/>
            <a:ext cx="3316132" cy="13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0C78D1-29C0-4262-80F3-1484983D4E86}"/>
              </a:ext>
            </a:extLst>
          </p:cNvPr>
          <p:cNvCxnSpPr>
            <a:stCxn id="131" idx="6"/>
            <a:endCxn id="97" idx="1"/>
          </p:cNvCxnSpPr>
          <p:nvPr/>
        </p:nvCxnSpPr>
        <p:spPr>
          <a:xfrm flipV="1">
            <a:off x="5117049" y="8404487"/>
            <a:ext cx="3305770" cy="443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1029E0E-7B45-4EF3-9DEF-261495A13B5D}"/>
              </a:ext>
            </a:extLst>
          </p:cNvPr>
          <p:cNvCxnSpPr>
            <a:stCxn id="136" idx="6"/>
            <a:endCxn id="97" idx="1"/>
          </p:cNvCxnSpPr>
          <p:nvPr/>
        </p:nvCxnSpPr>
        <p:spPr>
          <a:xfrm flipV="1">
            <a:off x="5743999" y="8404487"/>
            <a:ext cx="2678820" cy="101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B78B4E2-F8A3-4AF8-B632-BAA32C074191}"/>
              </a:ext>
            </a:extLst>
          </p:cNvPr>
          <p:cNvCxnSpPr>
            <a:stCxn id="142" idx="0"/>
            <a:endCxn id="97" idx="1"/>
          </p:cNvCxnSpPr>
          <p:nvPr/>
        </p:nvCxnSpPr>
        <p:spPr>
          <a:xfrm flipV="1">
            <a:off x="5841910" y="8404487"/>
            <a:ext cx="2580909" cy="1319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E8A1366-A737-453D-AA35-BB946E4FC65D}"/>
              </a:ext>
            </a:extLst>
          </p:cNvPr>
          <p:cNvCxnSpPr>
            <a:cxnSpLocks/>
            <a:stCxn id="144" idx="0"/>
            <a:endCxn id="97" idx="1"/>
          </p:cNvCxnSpPr>
          <p:nvPr/>
        </p:nvCxnSpPr>
        <p:spPr>
          <a:xfrm flipV="1">
            <a:off x="7772977" y="8404487"/>
            <a:ext cx="649842" cy="1319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2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76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chakola</dc:creator>
  <cp:lastModifiedBy>kenny chakola</cp:lastModifiedBy>
  <cp:revision>38</cp:revision>
  <dcterms:created xsi:type="dcterms:W3CDTF">2021-02-24T02:25:35Z</dcterms:created>
  <dcterms:modified xsi:type="dcterms:W3CDTF">2021-03-13T04:33:37Z</dcterms:modified>
</cp:coreProperties>
</file>