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0EB4-9C9F-4737-8E16-DA799CF26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68AD1-F573-4C96-9A9B-813A73F67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79A7-BBA3-43A6-A40E-84AB9B6F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0C876-9675-4821-8004-5E78C100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F414-EF5E-4083-AE49-83FE2687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0590-D67D-4CB9-BE04-1228BD34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F03C2-E3FD-426C-9DA4-79CA65A75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778C0-E370-4B27-81B7-EA43AF7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2A08-646D-4C52-9BF3-61CFA66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92ED-8EEA-4DA2-B3FB-BA79459E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9348D-0BA0-4507-BEB3-1F4D370A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A1D65-4DDD-41CD-883E-DDC226FC0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146D-5816-4495-8109-7C7B7765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93F8-D67A-4100-8337-8621BB67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3E7D-8255-471B-ABFF-A1CAA508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6D24-A120-41FB-B996-75017CFE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95A4-37B9-4D11-AF9C-F67A6653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AAB4-74C6-4DA2-8097-7448694B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2035-7E64-4B9D-9799-783F957C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F497-49BD-47B0-8F8B-9352F14C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E288-8696-4BE7-ACEA-F4F0252A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DD78D-DDBD-4930-982B-4723C4C4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4595-0A38-47B1-B32C-229A7842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6414F-A275-4654-97D1-9F2239FD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342A-E992-431C-A7AD-B13228A6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3046-F70A-4A2D-A7F1-AA092EBB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A9B5-68B8-4E30-BB44-D29C34C89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CD45C-4899-4F26-8D26-F2ECFE57C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7FBF3-F48E-4319-8C57-32FC7F22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77F0-0B5E-4F6B-8E61-556372B5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355B-2BAB-420F-ADC8-DE85C878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5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BB1F-7414-4A06-92EB-66177F03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43054-93CB-4685-84A4-D006F99C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0991-1333-4BBE-9CDB-42EA7A66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95EAE-ADE6-47C3-94C6-C9E246A0B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3C4D1-A035-4AEE-AB68-DC7267A5D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22013-8F0F-48D7-8C0E-D0D42B64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D63AF-5205-448C-BE5A-7A14404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4FFA1-63B2-470B-8CD5-3F74E7EC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DEEB-FBE5-4A17-83B6-F51DA392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03C3C-0AF4-4C9D-A023-D1AE03A1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DF5E7-2C39-4DBE-B717-74269BD0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55A7-5559-4E3A-B77E-FB171DEA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1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6EC29-CF0F-4153-8F8E-18A4661E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E2838-51BF-46FE-96B0-164D9E86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5DC34-AAAA-4FD2-A124-B0628EF0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AE1B-18A1-4FD3-BCDB-855E465F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35ED-FAF8-43D8-9C15-30AE815D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FD9D8-B125-42B7-BB6A-BAF9F1D01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8D3D6-FBBF-4F23-B5F9-2E72A4A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8A16E-85C0-4FBE-9C62-D93E1D9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782FD-4D96-4BA6-8C3A-ED7F7756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37B5-848E-4E9A-86E3-462F2C5A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C65EC-32A0-451B-BD16-DDB60394A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C5C30-3C0F-4891-8EEE-DC461CF2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1206D-4CFF-45E5-AF6F-2878A88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B821-0B5A-4690-8012-F4CBDFE7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B712C-2B10-49D7-95F1-B6B18AC5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3A153-C1D5-4485-8118-FDC24925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5BCC-18C7-4381-A9FA-C4DFBA0A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0A95-D0F3-4AAE-A674-1C29F74AB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526-D8BA-41E7-BB0A-92B55E9AE209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C200-2BE5-45D3-9210-4757DD539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F596-FE6F-4EB0-82E9-FD432119C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C3AD-3757-4394-8331-AC01061C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A3740E1A-A38D-42BC-8E89-3E9A2D15E6F9}"/>
              </a:ext>
            </a:extLst>
          </p:cNvPr>
          <p:cNvSpPr/>
          <p:nvPr/>
        </p:nvSpPr>
        <p:spPr>
          <a:xfrm>
            <a:off x="142399" y="4229948"/>
            <a:ext cx="11741380" cy="1045955"/>
          </a:xfrm>
          <a:prstGeom prst="flowChartAlternateProcess">
            <a:avLst/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Alternate Process 226">
            <a:extLst>
              <a:ext uri="{FF2B5EF4-FFF2-40B4-BE49-F238E27FC236}">
                <a16:creationId xmlns:a16="http://schemas.microsoft.com/office/drawing/2014/main" id="{3233904E-1D22-407C-B311-570D37E2A760}"/>
              </a:ext>
            </a:extLst>
          </p:cNvPr>
          <p:cNvSpPr/>
          <p:nvPr/>
        </p:nvSpPr>
        <p:spPr>
          <a:xfrm>
            <a:off x="350495" y="66675"/>
            <a:ext cx="1670715" cy="777444"/>
          </a:xfrm>
          <a:prstGeom prst="flowChartAlternateProcess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Alternate Process 165">
            <a:extLst>
              <a:ext uri="{FF2B5EF4-FFF2-40B4-BE49-F238E27FC236}">
                <a16:creationId xmlns:a16="http://schemas.microsoft.com/office/drawing/2014/main" id="{5CE1A52B-3DC8-409A-A745-C626176938E7}"/>
              </a:ext>
            </a:extLst>
          </p:cNvPr>
          <p:cNvSpPr/>
          <p:nvPr/>
        </p:nvSpPr>
        <p:spPr>
          <a:xfrm>
            <a:off x="225310" y="2140011"/>
            <a:ext cx="11741380" cy="1473139"/>
          </a:xfrm>
          <a:prstGeom prst="flowChartAlternateProcess">
            <a:avLst/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Alternate Process 163">
            <a:extLst>
              <a:ext uri="{FF2B5EF4-FFF2-40B4-BE49-F238E27FC236}">
                <a16:creationId xmlns:a16="http://schemas.microsoft.com/office/drawing/2014/main" id="{AB3EDC04-8D20-4A77-97D6-1FE5D2A6A3C8}"/>
              </a:ext>
            </a:extLst>
          </p:cNvPr>
          <p:cNvSpPr/>
          <p:nvPr/>
        </p:nvSpPr>
        <p:spPr>
          <a:xfrm>
            <a:off x="295280" y="5684984"/>
            <a:ext cx="11741380" cy="1045955"/>
          </a:xfrm>
          <a:prstGeom prst="flowChartAlternateProcess">
            <a:avLst/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5D4E5-4E4A-47D2-B7D0-FB8CA3C918DC}"/>
              </a:ext>
            </a:extLst>
          </p:cNvPr>
          <p:cNvSpPr/>
          <p:nvPr/>
        </p:nvSpPr>
        <p:spPr>
          <a:xfrm>
            <a:off x="225310" y="953426"/>
            <a:ext cx="11614255" cy="2450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BF60B-CE9F-4BAE-9E3E-EE1DC8204F6D}"/>
              </a:ext>
            </a:extLst>
          </p:cNvPr>
          <p:cNvCxnSpPr/>
          <p:nvPr/>
        </p:nvCxnSpPr>
        <p:spPr>
          <a:xfrm>
            <a:off x="1184336" y="2260567"/>
            <a:ext cx="1533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3B31FE7A-1BEB-4C38-A46E-F92C834A016D}"/>
              </a:ext>
            </a:extLst>
          </p:cNvPr>
          <p:cNvSpPr/>
          <p:nvPr/>
        </p:nvSpPr>
        <p:spPr>
          <a:xfrm>
            <a:off x="1384917" y="2654700"/>
            <a:ext cx="1236570" cy="892528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Create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Log 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Auth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Delete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B27CA99-B9AA-4531-A60C-DCF24561A967}"/>
              </a:ext>
            </a:extLst>
          </p:cNvPr>
          <p:cNvSpPr/>
          <p:nvPr/>
        </p:nvSpPr>
        <p:spPr>
          <a:xfrm>
            <a:off x="1384916" y="2304978"/>
            <a:ext cx="1251751" cy="305311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CA57240-74EE-4426-9E2F-29FA0C9DBC75}"/>
              </a:ext>
            </a:extLst>
          </p:cNvPr>
          <p:cNvSpPr/>
          <p:nvPr/>
        </p:nvSpPr>
        <p:spPr>
          <a:xfrm>
            <a:off x="3124012" y="2670953"/>
            <a:ext cx="1251751" cy="7102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Add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Delete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Update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40EB5FE-308D-48CB-8C26-FA8ED47D2D50}"/>
              </a:ext>
            </a:extLst>
          </p:cNvPr>
          <p:cNvSpPr/>
          <p:nvPr/>
        </p:nvSpPr>
        <p:spPr>
          <a:xfrm>
            <a:off x="3124012" y="2321231"/>
            <a:ext cx="1251751" cy="305311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ECDE6162-8527-4244-80E9-D3C968F6D4A4}"/>
              </a:ext>
            </a:extLst>
          </p:cNvPr>
          <p:cNvSpPr/>
          <p:nvPr/>
        </p:nvSpPr>
        <p:spPr>
          <a:xfrm>
            <a:off x="4844249" y="2670953"/>
            <a:ext cx="1251751" cy="7102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Add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Remove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Update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0F7A588-3690-4535-A6BA-8122D167B4E8}"/>
              </a:ext>
            </a:extLst>
          </p:cNvPr>
          <p:cNvSpPr/>
          <p:nvPr/>
        </p:nvSpPr>
        <p:spPr>
          <a:xfrm>
            <a:off x="4844249" y="2304978"/>
            <a:ext cx="1251751" cy="305311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D693E8AC-3247-47E4-8072-2C2632815F23}"/>
              </a:ext>
            </a:extLst>
          </p:cNvPr>
          <p:cNvSpPr/>
          <p:nvPr/>
        </p:nvSpPr>
        <p:spPr>
          <a:xfrm>
            <a:off x="6689323" y="2686186"/>
            <a:ext cx="1251751" cy="7102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List Cart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2201D369-5F68-45D1-93EA-86B744EA4FC3}"/>
              </a:ext>
            </a:extLst>
          </p:cNvPr>
          <p:cNvSpPr/>
          <p:nvPr/>
        </p:nvSpPr>
        <p:spPr>
          <a:xfrm>
            <a:off x="6689323" y="2320211"/>
            <a:ext cx="1251751" cy="305311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FCB42834-977B-4AE8-BBF5-C4C919499E73}"/>
              </a:ext>
            </a:extLst>
          </p:cNvPr>
          <p:cNvSpPr/>
          <p:nvPr/>
        </p:nvSpPr>
        <p:spPr>
          <a:xfrm>
            <a:off x="8534397" y="2670953"/>
            <a:ext cx="1251751" cy="7102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Pay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7D6D390-6F1C-4EFB-9609-D052ED016FA2}"/>
              </a:ext>
            </a:extLst>
          </p:cNvPr>
          <p:cNvSpPr/>
          <p:nvPr/>
        </p:nvSpPr>
        <p:spPr>
          <a:xfrm>
            <a:off x="8534397" y="2304978"/>
            <a:ext cx="1251751" cy="305311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6E5DAA7C-CCC4-4683-98B4-C9676A19822A}"/>
              </a:ext>
            </a:extLst>
          </p:cNvPr>
          <p:cNvSpPr/>
          <p:nvPr/>
        </p:nvSpPr>
        <p:spPr>
          <a:xfrm>
            <a:off x="10379471" y="2686186"/>
            <a:ext cx="1251751" cy="7102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Insert</a:t>
            </a:r>
          </a:p>
          <a:p>
            <a:endParaRPr lang="en-US" sz="12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7C240605-061C-466D-9FCD-8E88041E38A6}"/>
              </a:ext>
            </a:extLst>
          </p:cNvPr>
          <p:cNvSpPr/>
          <p:nvPr/>
        </p:nvSpPr>
        <p:spPr>
          <a:xfrm>
            <a:off x="10379471" y="2320211"/>
            <a:ext cx="1251751" cy="305311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6669BA-9588-4476-941D-D627CE72E90A}"/>
              </a:ext>
            </a:extLst>
          </p:cNvPr>
          <p:cNvCxnSpPr/>
          <p:nvPr/>
        </p:nvCxnSpPr>
        <p:spPr>
          <a:xfrm>
            <a:off x="1864311" y="1242874"/>
            <a:ext cx="0" cy="101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5B1CDF-13F2-4127-AF44-457279B92FC6}"/>
              </a:ext>
            </a:extLst>
          </p:cNvPr>
          <p:cNvCxnSpPr/>
          <p:nvPr/>
        </p:nvCxnSpPr>
        <p:spPr>
          <a:xfrm>
            <a:off x="3694591" y="1242874"/>
            <a:ext cx="0" cy="101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EA2F4A-02D8-4F15-AF68-18F0D4A45119}"/>
              </a:ext>
            </a:extLst>
          </p:cNvPr>
          <p:cNvCxnSpPr/>
          <p:nvPr/>
        </p:nvCxnSpPr>
        <p:spPr>
          <a:xfrm>
            <a:off x="5453849" y="1242874"/>
            <a:ext cx="0" cy="101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715357-E726-4992-9578-870B96855378}"/>
              </a:ext>
            </a:extLst>
          </p:cNvPr>
          <p:cNvCxnSpPr/>
          <p:nvPr/>
        </p:nvCxnSpPr>
        <p:spPr>
          <a:xfrm>
            <a:off x="7257496" y="1242874"/>
            <a:ext cx="0" cy="101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5FF1A0-48BF-4F6F-9988-2845E1604FCE}"/>
              </a:ext>
            </a:extLst>
          </p:cNvPr>
          <p:cNvCxnSpPr/>
          <p:nvPr/>
        </p:nvCxnSpPr>
        <p:spPr>
          <a:xfrm>
            <a:off x="9212063" y="1242874"/>
            <a:ext cx="0" cy="101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29E6B5A-68DA-4561-882B-364FD5D55087}"/>
              </a:ext>
            </a:extLst>
          </p:cNvPr>
          <p:cNvCxnSpPr>
            <a:cxnSpLocks/>
          </p:cNvCxnSpPr>
          <p:nvPr/>
        </p:nvCxnSpPr>
        <p:spPr>
          <a:xfrm rot="5400000">
            <a:off x="7360639" y="1519059"/>
            <a:ext cx="12700" cy="3690148"/>
          </a:xfrm>
          <a:prstGeom prst="curvedConnector3">
            <a:avLst>
              <a:gd name="adj1" fmla="val 2329646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27384F0A-C56F-4725-A530-B52E89B37F97}"/>
              </a:ext>
            </a:extLst>
          </p:cNvPr>
          <p:cNvSpPr/>
          <p:nvPr/>
        </p:nvSpPr>
        <p:spPr>
          <a:xfrm>
            <a:off x="1464814" y="5904574"/>
            <a:ext cx="1091954" cy="71021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E2D44BDC-9733-4299-A897-9F6DF5BC4CC2}"/>
              </a:ext>
            </a:extLst>
          </p:cNvPr>
          <p:cNvSpPr/>
          <p:nvPr/>
        </p:nvSpPr>
        <p:spPr>
          <a:xfrm>
            <a:off x="3076941" y="5904573"/>
            <a:ext cx="1091954" cy="71021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C6FBFF66-F0B5-49E7-9A57-571DA7041133}"/>
              </a:ext>
            </a:extLst>
          </p:cNvPr>
          <p:cNvSpPr/>
          <p:nvPr/>
        </p:nvSpPr>
        <p:spPr>
          <a:xfrm>
            <a:off x="6799458" y="5904573"/>
            <a:ext cx="1091954" cy="71021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B33C3CC1-2AFF-473B-B74C-0EFCBA99B997}"/>
              </a:ext>
            </a:extLst>
          </p:cNvPr>
          <p:cNvSpPr/>
          <p:nvPr/>
        </p:nvSpPr>
        <p:spPr>
          <a:xfrm>
            <a:off x="10468000" y="5833256"/>
            <a:ext cx="1091954" cy="71021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BE0F5279-6FD2-4E0B-B692-E962B74BCCF2}"/>
              </a:ext>
            </a:extLst>
          </p:cNvPr>
          <p:cNvSpPr/>
          <p:nvPr/>
        </p:nvSpPr>
        <p:spPr>
          <a:xfrm>
            <a:off x="8848078" y="5843934"/>
            <a:ext cx="1091954" cy="71021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947554-FAB7-4C71-B9D8-126E362D0322}"/>
              </a:ext>
            </a:extLst>
          </p:cNvPr>
          <p:cNvCxnSpPr>
            <a:cxnSpLocks/>
          </p:cNvCxnSpPr>
          <p:nvPr/>
        </p:nvCxnSpPr>
        <p:spPr>
          <a:xfrm>
            <a:off x="1844890" y="3529797"/>
            <a:ext cx="34561" cy="2374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0286AE-B073-4550-8A68-D522D3C3E745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616505" y="3381166"/>
            <a:ext cx="6413" cy="25234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727217-8702-4A28-B058-37F0C4BCCC52}"/>
              </a:ext>
            </a:extLst>
          </p:cNvPr>
          <p:cNvCxnSpPr>
            <a:stCxn id="24" idx="2"/>
            <a:endCxn id="37" idx="1"/>
          </p:cNvCxnSpPr>
          <p:nvPr/>
        </p:nvCxnSpPr>
        <p:spPr>
          <a:xfrm>
            <a:off x="11005347" y="3396399"/>
            <a:ext cx="8630" cy="243685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063FEF-98F6-478C-A5D5-0A63A1249563}"/>
              </a:ext>
            </a:extLst>
          </p:cNvPr>
          <p:cNvCxnSpPr>
            <a:cxnSpLocks/>
          </p:cNvCxnSpPr>
          <p:nvPr/>
        </p:nvCxnSpPr>
        <p:spPr>
          <a:xfrm>
            <a:off x="5425401" y="3372873"/>
            <a:ext cx="1868961" cy="2531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E1692D-BAA8-4696-89AB-716D3656C13E}"/>
              </a:ext>
            </a:extLst>
          </p:cNvPr>
          <p:cNvCxnSpPr>
            <a:cxnSpLocks/>
            <a:endCxn id="38" idx="1"/>
          </p:cNvCxnSpPr>
          <p:nvPr/>
        </p:nvCxnSpPr>
        <p:spPr>
          <a:xfrm flipH="1">
            <a:off x="9394055" y="3372873"/>
            <a:ext cx="1" cy="247106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6690B7-EE7F-4B3C-9DE8-D4249A5D5B5B}"/>
              </a:ext>
            </a:extLst>
          </p:cNvPr>
          <p:cNvCxnSpPr>
            <a:cxnSpLocks/>
            <a:stCxn id="20" idx="2"/>
            <a:endCxn id="36" idx="1"/>
          </p:cNvCxnSpPr>
          <p:nvPr/>
        </p:nvCxnSpPr>
        <p:spPr>
          <a:xfrm>
            <a:off x="7315199" y="3396399"/>
            <a:ext cx="30236" cy="2508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5DFB59-67B8-458A-9EF1-646FA333CF35}"/>
              </a:ext>
            </a:extLst>
          </p:cNvPr>
          <p:cNvCxnSpPr>
            <a:cxnSpLocks/>
          </p:cNvCxnSpPr>
          <p:nvPr/>
        </p:nvCxnSpPr>
        <p:spPr>
          <a:xfrm>
            <a:off x="1653836" y="1887359"/>
            <a:ext cx="9159166" cy="108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67C155-4441-469B-826F-47A629EAEF39}"/>
              </a:ext>
            </a:extLst>
          </p:cNvPr>
          <p:cNvCxnSpPr>
            <a:cxnSpLocks/>
          </p:cNvCxnSpPr>
          <p:nvPr/>
        </p:nvCxnSpPr>
        <p:spPr>
          <a:xfrm>
            <a:off x="1653836" y="1866900"/>
            <a:ext cx="0" cy="4253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F275B30-AC17-4B93-B5C0-6ABA241FF137}"/>
              </a:ext>
            </a:extLst>
          </p:cNvPr>
          <p:cNvCxnSpPr>
            <a:cxnSpLocks/>
          </p:cNvCxnSpPr>
          <p:nvPr/>
        </p:nvCxnSpPr>
        <p:spPr>
          <a:xfrm>
            <a:off x="3457482" y="1895475"/>
            <a:ext cx="0" cy="42018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2C57641-493E-4001-9A47-BB9D7F7B7714}"/>
              </a:ext>
            </a:extLst>
          </p:cNvPr>
          <p:cNvCxnSpPr>
            <a:cxnSpLocks/>
          </p:cNvCxnSpPr>
          <p:nvPr/>
        </p:nvCxnSpPr>
        <p:spPr>
          <a:xfrm>
            <a:off x="5278884" y="1895475"/>
            <a:ext cx="0" cy="42018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BFF879-6F26-4D28-B413-10F276DAAFEF}"/>
              </a:ext>
            </a:extLst>
          </p:cNvPr>
          <p:cNvCxnSpPr>
            <a:cxnSpLocks/>
          </p:cNvCxnSpPr>
          <p:nvPr/>
        </p:nvCxnSpPr>
        <p:spPr>
          <a:xfrm>
            <a:off x="7100286" y="1895475"/>
            <a:ext cx="0" cy="4387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5CF73B-BCDC-4BDE-AC3D-0340DB37485B}"/>
              </a:ext>
            </a:extLst>
          </p:cNvPr>
          <p:cNvCxnSpPr>
            <a:cxnSpLocks/>
          </p:cNvCxnSpPr>
          <p:nvPr/>
        </p:nvCxnSpPr>
        <p:spPr>
          <a:xfrm>
            <a:off x="9614146" y="1895475"/>
            <a:ext cx="0" cy="40950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BE3A4BF-24B8-48D9-846E-103AD1F5BA5A}"/>
              </a:ext>
            </a:extLst>
          </p:cNvPr>
          <p:cNvCxnSpPr>
            <a:cxnSpLocks/>
          </p:cNvCxnSpPr>
          <p:nvPr/>
        </p:nvCxnSpPr>
        <p:spPr>
          <a:xfrm rot="5400000">
            <a:off x="6549311" y="678249"/>
            <a:ext cx="12700" cy="5410385"/>
          </a:xfrm>
          <a:prstGeom prst="bentConnector3">
            <a:avLst>
              <a:gd name="adj1" fmla="val 5758756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75EA050-C771-4FE0-A045-6F5807BFB7B3}"/>
              </a:ext>
            </a:extLst>
          </p:cNvPr>
          <p:cNvSpPr txBox="1"/>
          <p:nvPr/>
        </p:nvSpPr>
        <p:spPr>
          <a:xfrm>
            <a:off x="228586" y="2166190"/>
            <a:ext cx="132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  <a:p>
            <a:r>
              <a:rPr lang="en-US" dirty="0"/>
              <a:t>Layer 1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045110E-2ADB-4BB7-B2FF-F15BBAB98A15}"/>
              </a:ext>
            </a:extLst>
          </p:cNvPr>
          <p:cNvCxnSpPr/>
          <p:nvPr/>
        </p:nvCxnSpPr>
        <p:spPr>
          <a:xfrm>
            <a:off x="10813002" y="1895475"/>
            <a:ext cx="0" cy="42018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C71B9CC-4764-45CB-A674-52EC0FC1CC59}"/>
              </a:ext>
            </a:extLst>
          </p:cNvPr>
          <p:cNvCxnSpPr/>
          <p:nvPr/>
        </p:nvCxnSpPr>
        <p:spPr>
          <a:xfrm>
            <a:off x="514350" y="238125"/>
            <a:ext cx="377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4F046E0-226A-4F2E-87A6-5CAF9A85E7A9}"/>
              </a:ext>
            </a:extLst>
          </p:cNvPr>
          <p:cNvCxnSpPr/>
          <p:nvPr/>
        </p:nvCxnSpPr>
        <p:spPr>
          <a:xfrm>
            <a:off x="514350" y="584716"/>
            <a:ext cx="377254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8A5BDEA-E626-44AE-BACC-6CEC329CC19A}"/>
              </a:ext>
            </a:extLst>
          </p:cNvPr>
          <p:cNvCxnSpPr/>
          <p:nvPr/>
        </p:nvCxnSpPr>
        <p:spPr>
          <a:xfrm>
            <a:off x="514350" y="406268"/>
            <a:ext cx="37725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2CCA7AF2-2F27-483E-BCA5-9848EA2A3D24}"/>
              </a:ext>
            </a:extLst>
          </p:cNvPr>
          <p:cNvSpPr txBox="1"/>
          <p:nvPr/>
        </p:nvSpPr>
        <p:spPr>
          <a:xfrm>
            <a:off x="860993" y="91097"/>
            <a:ext cx="2339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external API calls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6EAEEB9-4F0A-48B9-AE3F-B0B880B3876D}"/>
              </a:ext>
            </a:extLst>
          </p:cNvPr>
          <p:cNvSpPr txBox="1"/>
          <p:nvPr/>
        </p:nvSpPr>
        <p:spPr>
          <a:xfrm>
            <a:off x="860993" y="291584"/>
            <a:ext cx="185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internal API calls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B5D59E2-7CAA-4241-B912-177CC6E5478E}"/>
              </a:ext>
            </a:extLst>
          </p:cNvPr>
          <p:cNvSpPr txBox="1"/>
          <p:nvPr/>
        </p:nvSpPr>
        <p:spPr>
          <a:xfrm>
            <a:off x="860992" y="482468"/>
            <a:ext cx="183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DB service calls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E3096-3ADB-4CE9-852A-324C4E89B90D}"/>
              </a:ext>
            </a:extLst>
          </p:cNvPr>
          <p:cNvSpPr txBox="1"/>
          <p:nvPr/>
        </p:nvSpPr>
        <p:spPr>
          <a:xfrm>
            <a:off x="3275860" y="127061"/>
            <a:ext cx="689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 ARCHITECTURE FOR CYBERSHOP – Roadmap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7AAB733-7C7E-4BCF-BF52-9711CE7B8627}"/>
              </a:ext>
            </a:extLst>
          </p:cNvPr>
          <p:cNvCxnSpPr>
            <a:cxnSpLocks/>
            <a:endCxn id="14" idx="2"/>
          </p:cNvCxnSpPr>
          <p:nvPr/>
        </p:nvCxnSpPr>
        <p:spPr>
          <a:xfrm rot="10800000" flipV="1">
            <a:off x="2003202" y="3362428"/>
            <a:ext cx="1511798" cy="184800"/>
          </a:xfrm>
          <a:prstGeom prst="bentConnector4">
            <a:avLst>
              <a:gd name="adj1" fmla="val 29551"/>
              <a:gd name="adj2" fmla="val 223701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F5E034D1-0FE9-4A12-8968-B130D33D0B17}"/>
              </a:ext>
            </a:extLst>
          </p:cNvPr>
          <p:cNvSpPr txBox="1"/>
          <p:nvPr/>
        </p:nvSpPr>
        <p:spPr>
          <a:xfrm>
            <a:off x="3016469" y="3608682"/>
            <a:ext cx="73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AC4E33-E635-4145-8302-4FD4988BD1CC}"/>
              </a:ext>
            </a:extLst>
          </p:cNvPr>
          <p:cNvSpPr txBox="1"/>
          <p:nvPr/>
        </p:nvSpPr>
        <p:spPr>
          <a:xfrm>
            <a:off x="8730136" y="3902297"/>
            <a:ext cx="73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9C03DC-516D-46D4-83C8-322615820154}"/>
              </a:ext>
            </a:extLst>
          </p:cNvPr>
          <p:cNvSpPr txBox="1"/>
          <p:nvPr/>
        </p:nvSpPr>
        <p:spPr>
          <a:xfrm>
            <a:off x="8268545" y="3355265"/>
            <a:ext cx="73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Remove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00E80B2-CB09-4D30-8E8E-77F13E37F6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3653633" y="1730736"/>
            <a:ext cx="166062" cy="3466923"/>
          </a:xfrm>
          <a:prstGeom prst="bentConnector3">
            <a:avLst>
              <a:gd name="adj1" fmla="val 237659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D8BD78-E3C6-4A13-96A2-1D7A148C1557}"/>
              </a:ext>
            </a:extLst>
          </p:cNvPr>
          <p:cNvSpPr txBox="1"/>
          <p:nvPr/>
        </p:nvSpPr>
        <p:spPr>
          <a:xfrm>
            <a:off x="5033309" y="3589821"/>
            <a:ext cx="73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Auth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739CC5E-2C9C-4060-9E98-88B4E517B9CD}"/>
              </a:ext>
            </a:extLst>
          </p:cNvPr>
          <p:cNvSpPr txBox="1"/>
          <p:nvPr/>
        </p:nvSpPr>
        <p:spPr>
          <a:xfrm>
            <a:off x="308221" y="4245494"/>
            <a:ext cx="132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Layer 2</a:t>
            </a:r>
          </a:p>
        </p:txBody>
      </p:sp>
      <p:sp>
        <p:nvSpPr>
          <p:cNvPr id="84" name="Flowchart: Alternate Process 83">
            <a:extLst>
              <a:ext uri="{FF2B5EF4-FFF2-40B4-BE49-F238E27FC236}">
                <a16:creationId xmlns:a16="http://schemas.microsoft.com/office/drawing/2014/main" id="{2441DCE3-453B-49F1-843A-EF2202AEE081}"/>
              </a:ext>
            </a:extLst>
          </p:cNvPr>
          <p:cNvSpPr/>
          <p:nvPr/>
        </p:nvSpPr>
        <p:spPr>
          <a:xfrm>
            <a:off x="4617937" y="4647888"/>
            <a:ext cx="1251751" cy="595778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write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update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5BC56817-42CC-485A-B920-22351F0CF5C2}"/>
              </a:ext>
            </a:extLst>
          </p:cNvPr>
          <p:cNvSpPr/>
          <p:nvPr/>
        </p:nvSpPr>
        <p:spPr>
          <a:xfrm>
            <a:off x="4603480" y="4318303"/>
            <a:ext cx="1251751" cy="269074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r>
              <a:rPr lang="en-US" dirty="0"/>
              <a:t> service</a:t>
            </a:r>
          </a:p>
        </p:txBody>
      </p:sp>
      <p:pic>
        <p:nvPicPr>
          <p:cNvPr id="240" name="Picture 239" descr="A picture containing text, room&#10;&#10;Description automatically generated">
            <a:extLst>
              <a:ext uri="{FF2B5EF4-FFF2-40B4-BE49-F238E27FC236}">
                <a16:creationId xmlns:a16="http://schemas.microsoft.com/office/drawing/2014/main" id="{143AC62D-780A-4725-932B-FAE9F429B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4" y="5718726"/>
            <a:ext cx="1551277" cy="818311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B988B5C-0995-4D72-A4A5-5D1EC87780CD}"/>
              </a:ext>
            </a:extLst>
          </p:cNvPr>
          <p:cNvCxnSpPr>
            <a:cxnSpLocks/>
            <a:stCxn id="20" idx="2"/>
            <a:endCxn id="14" idx="2"/>
          </p:cNvCxnSpPr>
          <p:nvPr/>
        </p:nvCxnSpPr>
        <p:spPr>
          <a:xfrm rot="5400000">
            <a:off x="4583787" y="815815"/>
            <a:ext cx="150829" cy="5311997"/>
          </a:xfrm>
          <a:prstGeom prst="bentConnector3">
            <a:avLst>
              <a:gd name="adj1" fmla="val 251562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D798952-99A8-4433-897D-89A953415553}"/>
              </a:ext>
            </a:extLst>
          </p:cNvPr>
          <p:cNvSpPr txBox="1"/>
          <p:nvPr/>
        </p:nvSpPr>
        <p:spPr>
          <a:xfrm>
            <a:off x="6889955" y="3625327"/>
            <a:ext cx="73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Auth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8377C9C-FC32-488A-99A1-ED9C28931E91}"/>
              </a:ext>
            </a:extLst>
          </p:cNvPr>
          <p:cNvCxnSpPr>
            <a:cxnSpLocks/>
            <a:stCxn id="22" idx="2"/>
            <a:endCxn id="14" idx="2"/>
          </p:cNvCxnSpPr>
          <p:nvPr/>
        </p:nvCxnSpPr>
        <p:spPr>
          <a:xfrm rot="5400000">
            <a:off x="5498707" y="-114338"/>
            <a:ext cx="166062" cy="7157071"/>
          </a:xfrm>
          <a:prstGeom prst="bentConnector3">
            <a:avLst>
              <a:gd name="adj1" fmla="val 237659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D41344C-4F4F-4CEB-868B-FBF6B2E3F4F0}"/>
              </a:ext>
            </a:extLst>
          </p:cNvPr>
          <p:cNvSpPr txBox="1"/>
          <p:nvPr/>
        </p:nvSpPr>
        <p:spPr>
          <a:xfrm>
            <a:off x="8721218" y="3608094"/>
            <a:ext cx="73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Auth</a:t>
            </a:r>
          </a:p>
        </p:txBody>
      </p:sp>
    </p:spTree>
    <p:extLst>
      <p:ext uri="{BB962C8B-B14F-4D97-AF65-F5344CB8AC3E}">
        <p14:creationId xmlns:p14="http://schemas.microsoft.com/office/powerpoint/2010/main" val="19904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A3740E1A-A38D-42BC-8E89-3E9A2D15E6F9}"/>
              </a:ext>
            </a:extLst>
          </p:cNvPr>
          <p:cNvSpPr/>
          <p:nvPr/>
        </p:nvSpPr>
        <p:spPr>
          <a:xfrm>
            <a:off x="142399" y="4229948"/>
            <a:ext cx="11741380" cy="1045955"/>
          </a:xfrm>
          <a:prstGeom prst="flowChartAlternateProcess">
            <a:avLst/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Alternate Process 226">
            <a:extLst>
              <a:ext uri="{FF2B5EF4-FFF2-40B4-BE49-F238E27FC236}">
                <a16:creationId xmlns:a16="http://schemas.microsoft.com/office/drawing/2014/main" id="{3233904E-1D22-407C-B311-570D37E2A760}"/>
              </a:ext>
            </a:extLst>
          </p:cNvPr>
          <p:cNvSpPr/>
          <p:nvPr/>
        </p:nvSpPr>
        <p:spPr>
          <a:xfrm>
            <a:off x="350495" y="66675"/>
            <a:ext cx="1670715" cy="777444"/>
          </a:xfrm>
          <a:prstGeom prst="flowChartAlternateProcess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Alternate Process 165">
            <a:extLst>
              <a:ext uri="{FF2B5EF4-FFF2-40B4-BE49-F238E27FC236}">
                <a16:creationId xmlns:a16="http://schemas.microsoft.com/office/drawing/2014/main" id="{5CE1A52B-3DC8-409A-A745-C626176938E7}"/>
              </a:ext>
            </a:extLst>
          </p:cNvPr>
          <p:cNvSpPr/>
          <p:nvPr/>
        </p:nvSpPr>
        <p:spPr>
          <a:xfrm>
            <a:off x="225310" y="2140011"/>
            <a:ext cx="11741380" cy="1473139"/>
          </a:xfrm>
          <a:prstGeom prst="flowChartAlternateProcess">
            <a:avLst/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Alternate Process 163">
            <a:extLst>
              <a:ext uri="{FF2B5EF4-FFF2-40B4-BE49-F238E27FC236}">
                <a16:creationId xmlns:a16="http://schemas.microsoft.com/office/drawing/2014/main" id="{AB3EDC04-8D20-4A77-97D6-1FE5D2A6A3C8}"/>
              </a:ext>
            </a:extLst>
          </p:cNvPr>
          <p:cNvSpPr/>
          <p:nvPr/>
        </p:nvSpPr>
        <p:spPr>
          <a:xfrm>
            <a:off x="295280" y="5684984"/>
            <a:ext cx="11741380" cy="1045955"/>
          </a:xfrm>
          <a:prstGeom prst="flowChartAlternateProcess">
            <a:avLst/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5D4E5-4E4A-47D2-B7D0-FB8CA3C918DC}"/>
              </a:ext>
            </a:extLst>
          </p:cNvPr>
          <p:cNvSpPr/>
          <p:nvPr/>
        </p:nvSpPr>
        <p:spPr>
          <a:xfrm>
            <a:off x="225310" y="953426"/>
            <a:ext cx="11614255" cy="2450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BF60B-CE9F-4BAE-9E3E-EE1DC8204F6D}"/>
              </a:ext>
            </a:extLst>
          </p:cNvPr>
          <p:cNvCxnSpPr/>
          <p:nvPr/>
        </p:nvCxnSpPr>
        <p:spPr>
          <a:xfrm>
            <a:off x="1184336" y="2260567"/>
            <a:ext cx="1533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3B31FE7A-1BEB-4C38-A46E-F92C834A016D}"/>
              </a:ext>
            </a:extLst>
          </p:cNvPr>
          <p:cNvSpPr/>
          <p:nvPr/>
        </p:nvSpPr>
        <p:spPr>
          <a:xfrm>
            <a:off x="1384916" y="2654700"/>
            <a:ext cx="1251751" cy="892528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Create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Log 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Auth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Delete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B27CA99-B9AA-4531-A60C-DCF24561A967}"/>
              </a:ext>
            </a:extLst>
          </p:cNvPr>
          <p:cNvSpPr/>
          <p:nvPr/>
        </p:nvSpPr>
        <p:spPr>
          <a:xfrm>
            <a:off x="1384916" y="2304978"/>
            <a:ext cx="1251751" cy="305311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CA57240-74EE-4426-9E2F-29FA0C9DBC75}"/>
              </a:ext>
            </a:extLst>
          </p:cNvPr>
          <p:cNvSpPr/>
          <p:nvPr/>
        </p:nvSpPr>
        <p:spPr>
          <a:xfrm>
            <a:off x="3124012" y="2670953"/>
            <a:ext cx="1251751" cy="7102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Add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Delete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Update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40EB5FE-308D-48CB-8C26-FA8ED47D2D50}"/>
              </a:ext>
            </a:extLst>
          </p:cNvPr>
          <p:cNvSpPr/>
          <p:nvPr/>
        </p:nvSpPr>
        <p:spPr>
          <a:xfrm>
            <a:off x="3124012" y="2321231"/>
            <a:ext cx="1251751" cy="305311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ECDE6162-8527-4244-80E9-D3C968F6D4A4}"/>
              </a:ext>
            </a:extLst>
          </p:cNvPr>
          <p:cNvSpPr/>
          <p:nvPr/>
        </p:nvSpPr>
        <p:spPr>
          <a:xfrm>
            <a:off x="6564488" y="2689842"/>
            <a:ext cx="1251751" cy="7102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Add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Remove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Update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0F7A588-3690-4535-A6BA-8122D167B4E8}"/>
              </a:ext>
            </a:extLst>
          </p:cNvPr>
          <p:cNvSpPr/>
          <p:nvPr/>
        </p:nvSpPr>
        <p:spPr>
          <a:xfrm>
            <a:off x="6564488" y="2323867"/>
            <a:ext cx="1251751" cy="305311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6E5DAA7C-CCC4-4683-98B4-C9676A19822A}"/>
              </a:ext>
            </a:extLst>
          </p:cNvPr>
          <p:cNvSpPr/>
          <p:nvPr/>
        </p:nvSpPr>
        <p:spPr>
          <a:xfrm>
            <a:off x="8497410" y="2707036"/>
            <a:ext cx="1251751" cy="71021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Insert</a:t>
            </a:r>
          </a:p>
          <a:p>
            <a:r>
              <a:rPr lang="en-US" sz="1200" dirty="0"/>
              <a:t>2.       Read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7C240605-061C-466D-9FCD-8E88041E38A6}"/>
              </a:ext>
            </a:extLst>
          </p:cNvPr>
          <p:cNvSpPr/>
          <p:nvPr/>
        </p:nvSpPr>
        <p:spPr>
          <a:xfrm>
            <a:off x="8497410" y="2341061"/>
            <a:ext cx="1251751" cy="305311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6669BA-9588-4476-941D-D627CE72E90A}"/>
              </a:ext>
            </a:extLst>
          </p:cNvPr>
          <p:cNvCxnSpPr/>
          <p:nvPr/>
        </p:nvCxnSpPr>
        <p:spPr>
          <a:xfrm>
            <a:off x="1864311" y="1242874"/>
            <a:ext cx="0" cy="101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5B1CDF-13F2-4127-AF44-457279B92FC6}"/>
              </a:ext>
            </a:extLst>
          </p:cNvPr>
          <p:cNvCxnSpPr/>
          <p:nvPr/>
        </p:nvCxnSpPr>
        <p:spPr>
          <a:xfrm>
            <a:off x="3694591" y="1242874"/>
            <a:ext cx="0" cy="101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EA2F4A-02D8-4F15-AF68-18F0D4A45119}"/>
              </a:ext>
            </a:extLst>
          </p:cNvPr>
          <p:cNvCxnSpPr>
            <a:cxnSpLocks/>
          </p:cNvCxnSpPr>
          <p:nvPr/>
        </p:nvCxnSpPr>
        <p:spPr>
          <a:xfrm>
            <a:off x="7382324" y="1198463"/>
            <a:ext cx="0" cy="1117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27384F0A-C56F-4725-A530-B52E89B37F97}"/>
              </a:ext>
            </a:extLst>
          </p:cNvPr>
          <p:cNvSpPr/>
          <p:nvPr/>
        </p:nvSpPr>
        <p:spPr>
          <a:xfrm>
            <a:off x="1464814" y="5904574"/>
            <a:ext cx="1091954" cy="71021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E2D44BDC-9733-4299-A897-9F6DF5BC4CC2}"/>
              </a:ext>
            </a:extLst>
          </p:cNvPr>
          <p:cNvSpPr/>
          <p:nvPr/>
        </p:nvSpPr>
        <p:spPr>
          <a:xfrm>
            <a:off x="3076941" y="5904573"/>
            <a:ext cx="1091954" cy="71021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C6FBFF66-F0B5-49E7-9A57-571DA7041133}"/>
              </a:ext>
            </a:extLst>
          </p:cNvPr>
          <p:cNvSpPr/>
          <p:nvPr/>
        </p:nvSpPr>
        <p:spPr>
          <a:xfrm>
            <a:off x="6870276" y="5904573"/>
            <a:ext cx="1091954" cy="71021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B33C3CC1-2AFF-473B-B74C-0EFCBA99B997}"/>
              </a:ext>
            </a:extLst>
          </p:cNvPr>
          <p:cNvSpPr/>
          <p:nvPr/>
        </p:nvSpPr>
        <p:spPr>
          <a:xfrm>
            <a:off x="8585939" y="5854106"/>
            <a:ext cx="1091954" cy="71021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947554-FAB7-4C71-B9D8-126E362D0322}"/>
              </a:ext>
            </a:extLst>
          </p:cNvPr>
          <p:cNvCxnSpPr>
            <a:cxnSpLocks/>
          </p:cNvCxnSpPr>
          <p:nvPr/>
        </p:nvCxnSpPr>
        <p:spPr>
          <a:xfrm>
            <a:off x="1864311" y="3547228"/>
            <a:ext cx="15140" cy="2357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0286AE-B073-4550-8A68-D522D3C3E745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616505" y="3381166"/>
            <a:ext cx="6413" cy="25234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727217-8702-4A28-B058-37F0C4BCCC52}"/>
              </a:ext>
            </a:extLst>
          </p:cNvPr>
          <p:cNvCxnSpPr>
            <a:stCxn id="24" idx="2"/>
            <a:endCxn id="37" idx="1"/>
          </p:cNvCxnSpPr>
          <p:nvPr/>
        </p:nvCxnSpPr>
        <p:spPr>
          <a:xfrm>
            <a:off x="9123286" y="3417249"/>
            <a:ext cx="8630" cy="243685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063FEF-98F6-478C-A5D5-0A63A1249563}"/>
              </a:ext>
            </a:extLst>
          </p:cNvPr>
          <p:cNvCxnSpPr>
            <a:cxnSpLocks/>
          </p:cNvCxnSpPr>
          <p:nvPr/>
        </p:nvCxnSpPr>
        <p:spPr>
          <a:xfrm>
            <a:off x="7341564" y="3381166"/>
            <a:ext cx="33500" cy="2523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5DFB59-67B8-458A-9EF1-646FA333CF35}"/>
              </a:ext>
            </a:extLst>
          </p:cNvPr>
          <p:cNvCxnSpPr>
            <a:cxnSpLocks/>
          </p:cNvCxnSpPr>
          <p:nvPr/>
        </p:nvCxnSpPr>
        <p:spPr>
          <a:xfrm>
            <a:off x="1653836" y="1894036"/>
            <a:ext cx="7277105" cy="2501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67C155-4441-469B-826F-47A629EAEF39}"/>
              </a:ext>
            </a:extLst>
          </p:cNvPr>
          <p:cNvCxnSpPr>
            <a:cxnSpLocks/>
          </p:cNvCxnSpPr>
          <p:nvPr/>
        </p:nvCxnSpPr>
        <p:spPr>
          <a:xfrm>
            <a:off x="1653836" y="1866900"/>
            <a:ext cx="0" cy="4253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F275B30-AC17-4B93-B5C0-6ABA241FF137}"/>
              </a:ext>
            </a:extLst>
          </p:cNvPr>
          <p:cNvCxnSpPr>
            <a:cxnSpLocks/>
          </p:cNvCxnSpPr>
          <p:nvPr/>
        </p:nvCxnSpPr>
        <p:spPr>
          <a:xfrm>
            <a:off x="3457482" y="1895475"/>
            <a:ext cx="0" cy="42018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2C57641-493E-4001-9A47-BB9D7F7B7714}"/>
              </a:ext>
            </a:extLst>
          </p:cNvPr>
          <p:cNvCxnSpPr>
            <a:cxnSpLocks/>
          </p:cNvCxnSpPr>
          <p:nvPr/>
        </p:nvCxnSpPr>
        <p:spPr>
          <a:xfrm>
            <a:off x="6999123" y="1914364"/>
            <a:ext cx="0" cy="42018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75EA050-C771-4FE0-A045-6F5807BFB7B3}"/>
              </a:ext>
            </a:extLst>
          </p:cNvPr>
          <p:cNvSpPr txBox="1"/>
          <p:nvPr/>
        </p:nvSpPr>
        <p:spPr>
          <a:xfrm>
            <a:off x="228586" y="2166190"/>
            <a:ext cx="132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  <a:p>
            <a:r>
              <a:rPr lang="en-US" dirty="0"/>
              <a:t>Layer 1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045110E-2ADB-4BB7-B2FF-F15BBAB98A15}"/>
              </a:ext>
            </a:extLst>
          </p:cNvPr>
          <p:cNvCxnSpPr/>
          <p:nvPr/>
        </p:nvCxnSpPr>
        <p:spPr>
          <a:xfrm>
            <a:off x="8930941" y="1916325"/>
            <a:ext cx="0" cy="42018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C71B9CC-4764-45CB-A674-52EC0FC1CC59}"/>
              </a:ext>
            </a:extLst>
          </p:cNvPr>
          <p:cNvCxnSpPr/>
          <p:nvPr/>
        </p:nvCxnSpPr>
        <p:spPr>
          <a:xfrm>
            <a:off x="514350" y="238125"/>
            <a:ext cx="377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4F046E0-226A-4F2E-87A6-5CAF9A85E7A9}"/>
              </a:ext>
            </a:extLst>
          </p:cNvPr>
          <p:cNvCxnSpPr/>
          <p:nvPr/>
        </p:nvCxnSpPr>
        <p:spPr>
          <a:xfrm>
            <a:off x="514350" y="584716"/>
            <a:ext cx="377254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8A5BDEA-E626-44AE-BACC-6CEC329CC19A}"/>
              </a:ext>
            </a:extLst>
          </p:cNvPr>
          <p:cNvCxnSpPr/>
          <p:nvPr/>
        </p:nvCxnSpPr>
        <p:spPr>
          <a:xfrm>
            <a:off x="514350" y="406268"/>
            <a:ext cx="37725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2CCA7AF2-2F27-483E-BCA5-9848EA2A3D24}"/>
              </a:ext>
            </a:extLst>
          </p:cNvPr>
          <p:cNvSpPr txBox="1"/>
          <p:nvPr/>
        </p:nvSpPr>
        <p:spPr>
          <a:xfrm>
            <a:off x="860993" y="91097"/>
            <a:ext cx="2339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external API calls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6EAEEB9-4F0A-48B9-AE3F-B0B880B3876D}"/>
              </a:ext>
            </a:extLst>
          </p:cNvPr>
          <p:cNvSpPr txBox="1"/>
          <p:nvPr/>
        </p:nvSpPr>
        <p:spPr>
          <a:xfrm>
            <a:off x="860993" y="291584"/>
            <a:ext cx="185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internal API calls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B5D59E2-7CAA-4241-B912-177CC6E5478E}"/>
              </a:ext>
            </a:extLst>
          </p:cNvPr>
          <p:cNvSpPr txBox="1"/>
          <p:nvPr/>
        </p:nvSpPr>
        <p:spPr>
          <a:xfrm>
            <a:off x="860992" y="482468"/>
            <a:ext cx="183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DB service calls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E3096-3ADB-4CE9-852A-324C4E89B90D}"/>
              </a:ext>
            </a:extLst>
          </p:cNvPr>
          <p:cNvSpPr txBox="1"/>
          <p:nvPr/>
        </p:nvSpPr>
        <p:spPr>
          <a:xfrm>
            <a:off x="3275860" y="127061"/>
            <a:ext cx="571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 ARCHITECTURE FOR CYBERSHOP – V 0.1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7AAB733-7C7E-4BCF-BF52-9711CE7B8627}"/>
              </a:ext>
            </a:extLst>
          </p:cNvPr>
          <p:cNvCxnSpPr>
            <a:cxnSpLocks/>
            <a:endCxn id="14" idx="2"/>
          </p:cNvCxnSpPr>
          <p:nvPr/>
        </p:nvCxnSpPr>
        <p:spPr>
          <a:xfrm rot="10800000" flipV="1">
            <a:off x="2010792" y="3362428"/>
            <a:ext cx="1504208" cy="184800"/>
          </a:xfrm>
          <a:prstGeom prst="bentConnector4">
            <a:avLst>
              <a:gd name="adj1" fmla="val -259"/>
              <a:gd name="adj2" fmla="val 223701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F5E034D1-0FE9-4A12-8968-B130D33D0B17}"/>
              </a:ext>
            </a:extLst>
          </p:cNvPr>
          <p:cNvSpPr txBox="1"/>
          <p:nvPr/>
        </p:nvSpPr>
        <p:spPr>
          <a:xfrm>
            <a:off x="3016469" y="3608682"/>
            <a:ext cx="73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00E80B2-CB09-4D30-8E8E-77F13E37F6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4526992" y="883855"/>
            <a:ext cx="147173" cy="5179572"/>
          </a:xfrm>
          <a:prstGeom prst="bentConnector3">
            <a:avLst>
              <a:gd name="adj1" fmla="val 255327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D8BD78-E3C6-4A13-96A2-1D7A148C1557}"/>
              </a:ext>
            </a:extLst>
          </p:cNvPr>
          <p:cNvSpPr txBox="1"/>
          <p:nvPr/>
        </p:nvSpPr>
        <p:spPr>
          <a:xfrm>
            <a:off x="6606980" y="3586518"/>
            <a:ext cx="73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739CC5E-2C9C-4060-9E98-88B4E517B9CD}"/>
              </a:ext>
            </a:extLst>
          </p:cNvPr>
          <p:cNvSpPr txBox="1"/>
          <p:nvPr/>
        </p:nvSpPr>
        <p:spPr>
          <a:xfrm>
            <a:off x="308221" y="4245494"/>
            <a:ext cx="132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Layer 2</a:t>
            </a:r>
          </a:p>
        </p:txBody>
      </p:sp>
      <p:sp>
        <p:nvSpPr>
          <p:cNvPr id="84" name="Flowchart: Alternate Process 83">
            <a:extLst>
              <a:ext uri="{FF2B5EF4-FFF2-40B4-BE49-F238E27FC236}">
                <a16:creationId xmlns:a16="http://schemas.microsoft.com/office/drawing/2014/main" id="{2441DCE3-453B-49F1-843A-EF2202AEE081}"/>
              </a:ext>
            </a:extLst>
          </p:cNvPr>
          <p:cNvSpPr/>
          <p:nvPr/>
        </p:nvSpPr>
        <p:spPr>
          <a:xfrm>
            <a:off x="4617937" y="4551463"/>
            <a:ext cx="1251751" cy="692203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write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update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delete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5BC56817-42CC-485A-B920-22351F0CF5C2}"/>
              </a:ext>
            </a:extLst>
          </p:cNvPr>
          <p:cNvSpPr/>
          <p:nvPr/>
        </p:nvSpPr>
        <p:spPr>
          <a:xfrm>
            <a:off x="4600578" y="4248647"/>
            <a:ext cx="1251751" cy="269074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r>
              <a:rPr lang="en-US" dirty="0"/>
              <a:t> service</a:t>
            </a:r>
          </a:p>
        </p:txBody>
      </p:sp>
      <p:pic>
        <p:nvPicPr>
          <p:cNvPr id="240" name="Picture 239" descr="A picture containing text, room&#10;&#10;Description automatically generated">
            <a:extLst>
              <a:ext uri="{FF2B5EF4-FFF2-40B4-BE49-F238E27FC236}">
                <a16:creationId xmlns:a16="http://schemas.microsoft.com/office/drawing/2014/main" id="{143AC62D-780A-4725-932B-FAE9F429B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4" y="5718726"/>
            <a:ext cx="1551277" cy="818311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6147E12-2071-46E3-8CE2-23F3273AAEC2}"/>
              </a:ext>
            </a:extLst>
          </p:cNvPr>
          <p:cNvCxnSpPr>
            <a:cxnSpLocks/>
          </p:cNvCxnSpPr>
          <p:nvPr/>
        </p:nvCxnSpPr>
        <p:spPr>
          <a:xfrm rot="5400000" flipH="1">
            <a:off x="5349665" y="1740754"/>
            <a:ext cx="15914" cy="3286714"/>
          </a:xfrm>
          <a:prstGeom prst="bentConnector4">
            <a:avLst>
              <a:gd name="adj1" fmla="val -1436471"/>
              <a:gd name="adj2" fmla="val 100249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7D7BC7A-FF3A-4BB2-B540-BBC681B747E1}"/>
              </a:ext>
            </a:extLst>
          </p:cNvPr>
          <p:cNvSpPr txBox="1"/>
          <p:nvPr/>
        </p:nvSpPr>
        <p:spPr>
          <a:xfrm>
            <a:off x="6024147" y="3400055"/>
            <a:ext cx="733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0543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122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Das</dc:creator>
  <cp:lastModifiedBy>Vipin Das</cp:lastModifiedBy>
  <cp:revision>29</cp:revision>
  <dcterms:created xsi:type="dcterms:W3CDTF">2021-02-24T02:32:35Z</dcterms:created>
  <dcterms:modified xsi:type="dcterms:W3CDTF">2021-03-14T01:40:07Z</dcterms:modified>
</cp:coreProperties>
</file>