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60" r:id="rId9"/>
    <p:sldId id="261" r:id="rId10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5327FE-68EF-4CD5-816A-2A0BDF3FA701}">
  <a:tblStyle styleId="{585327FE-68EF-4CD5-816A-2A0BDF3FA7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8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1" y="0"/>
            <a:ext cx="3078428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1チーム8分が発表時間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背景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狙い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対象ユーザ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商品特徴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ネーミング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概略図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背景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狙い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対象ユーザ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商品特徴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ネーミング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概略図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26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入力側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カメラは必須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マイク使用可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人感センサ、超音波距離センサ等使用可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出力側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LED素子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照明なので必須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支給部品では照度が足らないので購入必要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LCDキャラクタディスプレイ使用可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使用するモータ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レゴのモータを最低１個は必須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ステップモータ、サーボモータ、DCモータも使用可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音声出力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スピーカ、電子ブザー、圧電スピーカも使用可</a:t>
            </a: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26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入力側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カメラは必須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マイク使用可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人感センサ、超音波距離センサ等使用可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出力側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LED素子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照明なので必須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支給部品では照度が足らないので購入必要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LCDキャラクタディスプレイ使用可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使用するモータ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レゴのモータを最低１個は必須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ステップモータ、サーボモータ、DCモータも使用可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音声出力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スピーカ、電子ブザー、圧電スピーカも使用可</a:t>
            </a: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03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入力側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カメラは必須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マイク使用可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人感センサ、超音波距離センサ等使用可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出力側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LED素子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照明なので必須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支給部品では照度が足らないので購入必要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LCDキャラクタディスプレイ使用可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使用するモータ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レゴのモータを最低１個は必須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ステップモータ、サーボモータ、DCモータも使用可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音声出力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スピーカ、電子ブザー、圧電スピーカも使用可</a:t>
            </a: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11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入力側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カメラは必須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マイク使用可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人感センサ、超音波距離センサ等使用可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出力側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ja-JP"/>
              <a:t>LED素子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照明なので必須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支給部品では照度が足らないので購入必要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LCDキャラクタディスプレイ使用可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使用するモータ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レゴのモータを最低１個は必須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ステップモータ、サーボモータ、DCモータも使用可</a:t>
            </a:r>
            <a:endParaRPr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ja-JP"/>
              <a:t>音声出力</a:t>
            </a:r>
            <a:endParaRPr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ja-JP"/>
              <a:t>スピーカ、電子ブザー、圧電スピーカも使用可</a:t>
            </a: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664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各担当のリーダを決め，スケジューリング</a:t>
            </a: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75" tIns="47725" rIns="95475" bIns="47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339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5269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3434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8641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7417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08484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9043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08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829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76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080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729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502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882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01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35109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739212" y="808029"/>
            <a:ext cx="660947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ja-JP" altLang="en-US" dirty="0"/>
              <a:t>整理整頓照明スタンド</a:t>
            </a:r>
            <a:r>
              <a:rPr lang="ja-JP" dirty="0"/>
              <a:t/>
            </a:r>
            <a:br>
              <a:rPr lang="ja-JP" dirty="0"/>
            </a:br>
            <a:r>
              <a:rPr lang="ja-JP" dirty="0"/>
              <a:t>商品企画書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6309" y="3067854"/>
            <a:ext cx="7815287" cy="158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dirty="0" smtClean="0"/>
              <a:t>A</a:t>
            </a:r>
            <a:r>
              <a:rPr lang="ja-JP" altLang="en-US" sz="2400" b="1" dirty="0" smtClean="0"/>
              <a:t>班</a:t>
            </a:r>
            <a:endParaRPr sz="2400" b="1"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ja-JP" sz="2400" b="1" dirty="0" smtClean="0"/>
          </a:p>
          <a:p>
            <a:pPr marL="0" lvl="0" indent="0"/>
            <a:r>
              <a:rPr lang="ja-JP" altLang="en-US" sz="2400" b="1" dirty="0"/>
              <a:t>篠倉太郎、所</a:t>
            </a:r>
            <a:r>
              <a:rPr lang="ja-JP" altLang="en-US" sz="2400" b="1" dirty="0" smtClean="0"/>
              <a:t>京太朗</a:t>
            </a:r>
            <a:r>
              <a:rPr lang="ja-JP" altLang="en-US" sz="2400" b="1" dirty="0"/>
              <a:t>、前川汰輝、佐藤</a:t>
            </a:r>
            <a:r>
              <a:rPr lang="ja-JP" altLang="en-US" sz="2400" b="1" dirty="0" smtClean="0"/>
              <a:t>拓海、桑原涼輔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746760" y="51533"/>
            <a:ext cx="3344334" cy="59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ja-JP" sz="3600" dirty="0">
                <a:latin typeface="Arial"/>
                <a:ea typeface="Arial"/>
                <a:cs typeface="Arial"/>
                <a:sym typeface="Arial"/>
              </a:rPr>
              <a:t>コンセプト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99533" y="589282"/>
            <a:ext cx="8229600" cy="4571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6760" y="1104900"/>
            <a:ext cx="66065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&lt;</a:t>
            </a:r>
            <a:r>
              <a:rPr kumimoji="1" lang="ja-JP" altLang="en-US" sz="2400" dirty="0" smtClean="0"/>
              <a:t>現状の</a:t>
            </a:r>
            <a:r>
              <a:rPr kumimoji="1" lang="ja-JP" altLang="en-US" sz="2400" dirty="0"/>
              <a:t>照明</a:t>
            </a:r>
            <a:r>
              <a:rPr kumimoji="1" lang="ja-JP" altLang="en-US" sz="2400" dirty="0" smtClean="0"/>
              <a:t>の不満点</a:t>
            </a:r>
            <a:r>
              <a:rPr kumimoji="1" lang="en-US" altLang="ja-JP" sz="24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・勉強をしていると机の上が散らかってしまう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・手を止めないで照明を操作したい</a:t>
            </a:r>
            <a:endParaRPr kumimoji="1" lang="ja-JP" altLang="en-US" sz="2400" dirty="0"/>
          </a:p>
        </p:txBody>
      </p:sp>
      <p:sp>
        <p:nvSpPr>
          <p:cNvPr id="4" name="下矢印 3"/>
          <p:cNvSpPr/>
          <p:nvPr/>
        </p:nvSpPr>
        <p:spPr>
          <a:xfrm>
            <a:off x="3051233" y="3061456"/>
            <a:ext cx="1165860" cy="741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6760" y="4120342"/>
            <a:ext cx="670560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b="1" dirty="0" smtClean="0"/>
              <a:t>「作業中でも操作可能な、設置するだけで机の上が整理される照明スタンド」</a:t>
            </a:r>
            <a:endParaRPr kumimoji="1" lang="ja-JP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717728" y="23883"/>
            <a:ext cx="3344334" cy="59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ja-JP" sz="3600" dirty="0">
                <a:latin typeface="Arial"/>
                <a:ea typeface="Arial"/>
                <a:cs typeface="Arial"/>
                <a:sym typeface="Arial"/>
              </a:rPr>
              <a:t>コンセプト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99533" y="589282"/>
            <a:ext cx="8229600" cy="4571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7" y="2556933"/>
            <a:ext cx="3539067" cy="35390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4" y="2169700"/>
            <a:ext cx="1296486" cy="9853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027" y="3278171"/>
            <a:ext cx="1483649" cy="41294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92" y="1478403"/>
            <a:ext cx="1347978" cy="15494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218" y="3214069"/>
            <a:ext cx="418073" cy="41807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3547" y="3263272"/>
            <a:ext cx="746626" cy="558103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3970867" y="3205664"/>
            <a:ext cx="745066" cy="1120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60" y="2556932"/>
            <a:ext cx="3539067" cy="353906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253" y="3278171"/>
            <a:ext cx="1483649" cy="41294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979634" y="3298936"/>
            <a:ext cx="259824" cy="28165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250" y="3165771"/>
            <a:ext cx="418073" cy="41807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529" y="2192959"/>
            <a:ext cx="1296486" cy="98539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344" y="1653945"/>
            <a:ext cx="1347978" cy="15494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156200" y="2654179"/>
            <a:ext cx="749643" cy="5598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tx1"/>
                </a:solidFill>
              </a:rPr>
              <a:t>？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021" y="2978512"/>
            <a:ext cx="747162" cy="8077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728" y="3178350"/>
            <a:ext cx="390068" cy="55724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277856" y="3369290"/>
            <a:ext cx="259824" cy="28165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186027" y="914400"/>
            <a:ext cx="602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設置するだけで整理されるとは</a:t>
            </a:r>
            <a:r>
              <a:rPr kumimoji="1" lang="ja-JP" altLang="en-US" sz="2400" b="1" dirty="0"/>
              <a:t>？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7214" y="2432947"/>
            <a:ext cx="851490" cy="755697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4930" y="2983026"/>
            <a:ext cx="420569" cy="45590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1412" y="2784263"/>
            <a:ext cx="464548" cy="6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783550" y="38630"/>
            <a:ext cx="4444231" cy="59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ja-JP" sz="3600" dirty="0">
                <a:latin typeface="Arial"/>
                <a:ea typeface="Arial"/>
                <a:cs typeface="Arial"/>
                <a:sym typeface="Arial"/>
              </a:rPr>
              <a:t>基本仕様（メカ）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99533" y="589282"/>
            <a:ext cx="8229600" cy="4571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11200" y="890089"/>
            <a:ext cx="6640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b="1" dirty="0" smtClean="0">
                <a:solidFill>
                  <a:schemeClr val="accent2"/>
                </a:solidFill>
              </a:rPr>
              <a:t>&lt;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コンセプト達成のための仕様</a:t>
            </a:r>
            <a:r>
              <a:rPr kumimoji="1" lang="en-US" altLang="ja-JP" sz="2400" b="1" dirty="0" smtClean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b="1" dirty="0" smtClean="0"/>
              <a:t>・スマホ・タブレットを置けるようにする</a:t>
            </a:r>
            <a:endParaRPr kumimoji="1" lang="en-US" altLang="ja-JP" sz="2400" b="1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b="1" dirty="0" smtClean="0"/>
              <a:t>・スマホ・タブレットを充電できるようにする</a:t>
            </a:r>
            <a:endParaRPr kumimoji="1" lang="en-US" altLang="ja-JP" sz="2400" b="1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b="1" dirty="0" smtClean="0"/>
              <a:t>・飲み物を出せる蛇口を付ける</a:t>
            </a:r>
            <a:endParaRPr kumimoji="1" lang="en-US" altLang="ja-JP" sz="2400" b="1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b="1" dirty="0" smtClean="0"/>
              <a:t>・音楽を流せるようにする</a:t>
            </a:r>
            <a:endParaRPr kumimoji="1" lang="en-US" altLang="ja-JP" sz="2400" b="1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・本を立てかけれるようにする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・文房具を入れられる箇所をつくる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56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746605" y="38630"/>
            <a:ext cx="4444231" cy="59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ja-JP" sz="3600" dirty="0">
                <a:latin typeface="Arial"/>
                <a:ea typeface="Arial"/>
                <a:cs typeface="Arial"/>
                <a:sym typeface="Arial"/>
              </a:rPr>
              <a:t>基本仕様（メカ）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99533" y="589282"/>
            <a:ext cx="8229600" cy="4571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6605" y="905164"/>
            <a:ext cx="8102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b="1" dirty="0" smtClean="0">
                <a:solidFill>
                  <a:schemeClr val="accent2"/>
                </a:solidFill>
              </a:rPr>
              <a:t>&lt;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照明として機能するための仕様</a:t>
            </a:r>
            <a:r>
              <a:rPr kumimoji="1" lang="en-US" altLang="ja-JP" sz="2400" b="1" dirty="0" smtClean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・机に挟むタイプにする　←安定性を高めるため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・駆動部を複数にする　←自由度をあげるため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・照明の明るさ調整のボタンを取り付ける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・照明を複数つける　←照明の明るさの自由度を上げる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・ボディの外側に配線を沿わせる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・ゴムをボディに張って倒れないようにする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5770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802023" y="38630"/>
            <a:ext cx="4444231" cy="59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ja-JP" sz="3600" dirty="0">
                <a:latin typeface="Arial"/>
                <a:ea typeface="Arial"/>
                <a:cs typeface="Arial"/>
                <a:sym typeface="Arial"/>
              </a:rPr>
              <a:t>基本仕様（メカ）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99533" y="589282"/>
            <a:ext cx="8229600" cy="4571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68" y="766553"/>
            <a:ext cx="5243003" cy="51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829732" y="38630"/>
            <a:ext cx="6042123" cy="59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ja-JP" sz="3600" dirty="0">
                <a:latin typeface="Arial"/>
                <a:ea typeface="Arial"/>
                <a:cs typeface="Arial"/>
                <a:sym typeface="Arial"/>
              </a:rPr>
              <a:t>基本仕様</a:t>
            </a:r>
            <a:r>
              <a:rPr lang="ja-JP" sz="3600" dirty="0" smtClean="0"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lang="ja-JP" altLang="en-US" sz="3600" dirty="0">
                <a:latin typeface="Arial"/>
                <a:ea typeface="Arial"/>
                <a:cs typeface="Arial"/>
                <a:sym typeface="Arial"/>
              </a:rPr>
              <a:t>ソフトウェア</a:t>
            </a:r>
            <a:r>
              <a:rPr lang="ja-JP" sz="3600" dirty="0" smtClean="0">
                <a:latin typeface="Arial"/>
                <a:ea typeface="Arial"/>
                <a:cs typeface="Arial"/>
                <a:sym typeface="Arial"/>
              </a:rPr>
              <a:t>）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99533" y="589282"/>
            <a:ext cx="8229600" cy="4571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11200" y="890089"/>
            <a:ext cx="7222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b="1" dirty="0" smtClean="0">
                <a:solidFill>
                  <a:schemeClr val="accent2"/>
                </a:solidFill>
              </a:rPr>
              <a:t>&lt;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コンセプト達成のための仕様</a:t>
            </a:r>
            <a:r>
              <a:rPr kumimoji="1" lang="en-US" altLang="ja-JP" sz="2400" b="1" dirty="0" smtClean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・顔の傾きを読み取って照らす場所を変える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・目の動きで明るさを調整できるようにする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b="1" dirty="0" smtClean="0"/>
              <a:t>・</a:t>
            </a:r>
            <a:r>
              <a:rPr kumimoji="1" lang="ja-JP" altLang="en-US" sz="2400" dirty="0" smtClean="0"/>
              <a:t>部屋</a:t>
            </a:r>
            <a:r>
              <a:rPr kumimoji="1" lang="ja-JP" altLang="en-US" sz="2400" dirty="0"/>
              <a:t>の明るさに対応して明るさや色味を調整</a:t>
            </a:r>
            <a:r>
              <a:rPr kumimoji="1" lang="ja-JP" altLang="en-US" sz="2400" dirty="0" smtClean="0"/>
              <a:t>する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・目が閉じている時間が</a:t>
            </a:r>
            <a:r>
              <a:rPr kumimoji="1" lang="ja-JP" altLang="en-US" sz="2400" dirty="0" smtClean="0"/>
              <a:t>長ければアラーム</a:t>
            </a:r>
            <a:r>
              <a:rPr kumimoji="1" lang="ja-JP" altLang="en-US" sz="2400" dirty="0"/>
              <a:t>を</a:t>
            </a:r>
            <a:r>
              <a:rPr kumimoji="1" lang="ja-JP" altLang="en-US" sz="2400" dirty="0" smtClean="0"/>
              <a:t>かける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・集中力が低下する時間を設定して、その時間</a:t>
            </a:r>
            <a:r>
              <a:rPr kumimoji="1" lang="ja-JP" altLang="en-US" sz="2400" dirty="0" smtClean="0"/>
              <a:t>周期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で</a:t>
            </a:r>
            <a:r>
              <a:rPr kumimoji="1" lang="ja-JP" altLang="en-US" sz="2400" dirty="0"/>
              <a:t>照明の明るさを変更</a:t>
            </a:r>
            <a:r>
              <a:rPr kumimoji="1" lang="ja-JP" altLang="en-US" sz="2400" dirty="0" smtClean="0"/>
              <a:t>する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064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792901" y="43479"/>
            <a:ext cx="7132013" cy="59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ja-JP" sz="3600" dirty="0">
                <a:latin typeface="Arial"/>
                <a:ea typeface="Arial"/>
                <a:cs typeface="Arial"/>
                <a:sym typeface="Arial"/>
              </a:rPr>
              <a:t>開発スケジュール・役割</a:t>
            </a:r>
            <a:r>
              <a:rPr lang="ja-JP" sz="3600" dirty="0" smtClean="0">
                <a:latin typeface="Arial"/>
                <a:ea typeface="Arial"/>
                <a:cs typeface="Arial"/>
                <a:sym typeface="Arial"/>
              </a:rPr>
              <a:t>分担</a:t>
            </a:r>
            <a:endParaRPr dirty="0"/>
          </a:p>
        </p:txBody>
      </p:sp>
      <p:sp>
        <p:nvSpPr>
          <p:cNvPr id="124" name="Google Shape;124;p17"/>
          <p:cNvSpPr/>
          <p:nvPr/>
        </p:nvSpPr>
        <p:spPr>
          <a:xfrm>
            <a:off x="499533" y="589282"/>
            <a:ext cx="8229600" cy="4571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908995976"/>
              </p:ext>
            </p:extLst>
          </p:nvPr>
        </p:nvGraphicFramePr>
        <p:xfrm>
          <a:off x="225181" y="764704"/>
          <a:ext cx="8503975" cy="5293610"/>
        </p:xfrm>
        <a:graphic>
          <a:graphicData uri="http://schemas.openxmlformats.org/drawingml/2006/table">
            <a:tbl>
              <a:tblPr firstRow="1" bandRow="1">
                <a:noFill/>
                <a:tableStyleId>{585327FE-68EF-4CD5-816A-2A0BDF3FA701}</a:tableStyleId>
              </a:tblPr>
              <a:tblGrid>
                <a:gridCol w="125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7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内容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リーダ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～10/21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～11/4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～11/18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～12/2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～12/23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メカ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>
                          <a:latin typeface="Arial"/>
                          <a:cs typeface="Arial"/>
                          <a:sym typeface="Arial"/>
                        </a:rPr>
                        <a:t>篠倉太郎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　　　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ja-JP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回路、IoT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 smtClean="0">
                          <a:latin typeface="Arial"/>
                          <a:cs typeface="Arial"/>
                          <a:sym typeface="Arial"/>
                        </a:rPr>
                        <a:t>前川汰輝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ソフトウエア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 smtClean="0">
                          <a:latin typeface="Arial"/>
                          <a:cs typeface="Arial"/>
                          <a:sym typeface="Arial"/>
                        </a:rPr>
                        <a:t>所京太朗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プロモーションビデオ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60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発表資料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 smtClean="0">
                          <a:latin typeface="Arial"/>
                          <a:cs typeface="Arial"/>
                          <a:sym typeface="Arial"/>
                        </a:rPr>
                        <a:t>佐藤拓海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ja-JP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企画書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ja-JP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最終発表資料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最終報告書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 smtClean="0">
                          <a:latin typeface="Arial"/>
                          <a:cs typeface="Arial"/>
                          <a:sym typeface="Arial"/>
                        </a:rPr>
                        <a:t>桑原涼輔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ja-JP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Google Shape;126;p17"/>
          <p:cNvSpPr txBox="1"/>
          <p:nvPr/>
        </p:nvSpPr>
        <p:spPr>
          <a:xfrm rot="5400000">
            <a:off x="7307725" y="2318683"/>
            <a:ext cx="1728192" cy="492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-JP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最終発表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2647653" y="1561710"/>
            <a:ext cx="300446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4716016" y="2545228"/>
            <a:ext cx="93610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2650585" y="3429000"/>
            <a:ext cx="17083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0" name="Google Shape;130;p17"/>
          <p:cNvSpPr txBox="1"/>
          <p:nvPr/>
        </p:nvSpPr>
        <p:spPr>
          <a:xfrm>
            <a:off x="2608970" y="3507418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事前の動作確認</a:t>
            </a:r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>
            <a:off x="5940152" y="3429000"/>
            <a:ext cx="8640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7"/>
          <p:cNvSpPr txBox="1"/>
          <p:nvPr/>
        </p:nvSpPr>
        <p:spPr>
          <a:xfrm>
            <a:off x="5633785" y="3594642"/>
            <a:ext cx="14991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メカとの動作調整</a:t>
            </a:r>
            <a:endParaRPr/>
          </a:p>
        </p:txBody>
      </p:sp>
      <p:cxnSp>
        <p:nvCxnSpPr>
          <p:cNvPr id="134" name="Google Shape;134;p17"/>
          <p:cNvCxnSpPr/>
          <p:nvPr/>
        </p:nvCxnSpPr>
        <p:spPr>
          <a:xfrm>
            <a:off x="7132913" y="4915677"/>
            <a:ext cx="8640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7132913" y="4218991"/>
            <a:ext cx="8640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7132913" y="5677676"/>
            <a:ext cx="8640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ctrTitle"/>
          </p:nvPr>
        </p:nvSpPr>
        <p:spPr>
          <a:xfrm>
            <a:off x="626533" y="38630"/>
            <a:ext cx="5252974" cy="59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ja-JP" sz="3600">
                <a:latin typeface="Arial"/>
                <a:ea typeface="Arial"/>
                <a:cs typeface="Arial"/>
                <a:sym typeface="Arial"/>
              </a:rPr>
              <a:t>予想される課題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99533" y="589282"/>
            <a:ext cx="8229600" cy="4571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6534" y="1219200"/>
            <a:ext cx="788015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・コスト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・音楽をスマホからどのようにして流すか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・光量をどのようにして調節するのか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・顔認識などのソフトウェア面の精度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kumimoji="1" lang="ja-JP" altLang="en-US" sz="2400" dirty="0" smtClean="0"/>
              <a:t>・ボディが照明の荷重に耐えることが出来るのか</a:t>
            </a:r>
            <a:endParaRPr kumimoji="1"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1938</TotalTime>
  <Words>730</Words>
  <Application>Microsoft Office PowerPoint</Application>
  <PresentationFormat>画面に合わせる (4:3)</PresentationFormat>
  <Paragraphs>160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整理整頓照明スタンド 商品企画書</vt:lpstr>
      <vt:lpstr>コンセプト</vt:lpstr>
      <vt:lpstr>コンセプト</vt:lpstr>
      <vt:lpstr>基本仕様（メカ）</vt:lpstr>
      <vt:lpstr>基本仕様（メカ）</vt:lpstr>
      <vt:lpstr>基本仕様（メカ）</vt:lpstr>
      <vt:lpstr>基本仕様（ソフトウェア）</vt:lpstr>
      <vt:lpstr>開発スケジュール・役割分担</vt:lpstr>
      <vt:lpstr>予想される課題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テーマ名（商品名） 商品企画書</dc:title>
  <cp:lastModifiedBy>Administrator</cp:lastModifiedBy>
  <cp:revision>35</cp:revision>
  <dcterms:modified xsi:type="dcterms:W3CDTF">2022-10-17T05:30:08Z</dcterms:modified>
</cp:coreProperties>
</file>