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Distribuição de Lucro, Vendas e Unidades vendidas por país e segmento.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12c9092-3a7e-47cb-8e4a-836594b9941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a6ceb4ea0754e70" /><Relationship Type="http://schemas.openxmlformats.org/officeDocument/2006/relationships/slideLayout" Target="/ppt/slideLayouts/slideLayout8.xml" Id="R9e420ec575f14418" /><Relationship Type="http://schemas.openxmlformats.org/officeDocument/2006/relationships/hyperlink" Target="https://app.powerbi.com/groups/me/reports/512c9092-3a7e-47cb-8e4a-836594b9941f/?pbi_source=PowerPoint" TargetMode="External" Id="RelId0" /><Relationship Type="http://schemas.openxmlformats.org/officeDocument/2006/relationships/image" Target="/ppt/media/image4.png" Id="imgId12162092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2da2fec49cb4b90" /><Relationship Type="http://schemas.openxmlformats.org/officeDocument/2006/relationships/slideLayout" Target="/ppt/slideLayouts/slideLayout8.xml" Id="Redacf25873734b0a" /><Relationship Type="http://schemas.openxmlformats.org/officeDocument/2006/relationships/hyperlink" Target="https://app.powerbi.com/groups/me/reports/512c9092-3a7e-47cb-8e4a-836594b9941f/?pbi_source=PowerPoint" TargetMode="External" Id="RelId1" /><Relationship Type="http://schemas.openxmlformats.org/officeDocument/2006/relationships/image" Target="/ppt/media/image5.png" Id="imgId12162092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679ed10802b41fc" /><Relationship Type="http://schemas.openxmlformats.org/officeDocument/2006/relationships/slideLayout" Target="/ppt/slideLayouts/slideLayout8.xml" Id="Rce6a2737af9c40c1" /><Relationship Type="http://schemas.openxmlformats.org/officeDocument/2006/relationships/hyperlink" Target="https://app.powerbi.com/groups/me/reports/512c9092-3a7e-47cb-8e4a-836594b9941f/?pbi_source=PowerPoint" TargetMode="External" Id="RelId2" /><Relationship Type="http://schemas.openxmlformats.org/officeDocument/2006/relationships/image" Target="/ppt/media/image6.png" Id="imgId1216209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Vendas - Por  Produtos e Segmentos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16/06/2023 13:37:14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16/06/2023 13:32:40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16209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VENDAS - POR PRODUTO X SEGMENTO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16209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VENDAS - POR PAÍSES X LUCRO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Distribuição de Lucro, Vendas e Unidades vendidas por país e segmento.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16209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LUCRO, VENDAS E UNIDADES VENDIDAS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