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9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2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4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6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38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6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4958-885F-3246-A7E2-68AB2AE60E7C}" type="datetimeFigureOut">
              <a:rPr lang="fr-FR" smtClean="0"/>
              <a:t>19/03/15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0CF8-AC91-4E4B-897E-3AC2D0AF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2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100"/>
            <a:ext cx="9144000" cy="39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r 47"/>
          <p:cNvGrpSpPr/>
          <p:nvPr/>
        </p:nvGrpSpPr>
        <p:grpSpPr>
          <a:xfrm>
            <a:off x="212554" y="1104900"/>
            <a:ext cx="8804446" cy="2832100"/>
            <a:chOff x="212554" y="1104900"/>
            <a:chExt cx="8804446" cy="2832100"/>
          </a:xfrm>
        </p:grpSpPr>
        <p:pic>
          <p:nvPicPr>
            <p:cNvPr id="2" name="Image 1" descr="Service.ai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5419184" y="2197622"/>
              <a:ext cx="560924" cy="504832"/>
            </a:xfrm>
            <a:prstGeom prst="rect">
              <a:avLst/>
            </a:prstGeom>
          </p:spPr>
        </p:pic>
        <p:grpSp>
          <p:nvGrpSpPr>
            <p:cNvPr id="4" name="Grouper 3"/>
            <p:cNvGrpSpPr/>
            <p:nvPr/>
          </p:nvGrpSpPr>
          <p:grpSpPr>
            <a:xfrm>
              <a:off x="5130800" y="1104900"/>
              <a:ext cx="3886200" cy="2057400"/>
              <a:chOff x="1857254" y="1775741"/>
              <a:chExt cx="2985679" cy="1700064"/>
            </a:xfrm>
          </p:grpSpPr>
          <p:sp>
            <p:nvSpPr>
              <p:cNvPr id="5" name="Arc 4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Arc 5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Arc 6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Connecteur droit 7"/>
              <p:cNvCxnSpPr>
                <a:stCxn id="5" idx="0"/>
                <a:endCxn id="7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Image 8" descr="Service.ai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4733384" y="3073922"/>
              <a:ext cx="560924" cy="504832"/>
            </a:xfrm>
            <a:prstGeom prst="rect">
              <a:avLst/>
            </a:prstGeom>
          </p:spPr>
        </p:pic>
        <p:pic>
          <p:nvPicPr>
            <p:cNvPr id="10" name="Image 9" descr="Service.ai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5711284" y="3073922"/>
              <a:ext cx="560924" cy="504832"/>
            </a:xfrm>
            <a:prstGeom prst="rect">
              <a:avLst/>
            </a:prstGeom>
          </p:spPr>
        </p:pic>
        <p:pic>
          <p:nvPicPr>
            <p:cNvPr id="11" name="Image 10" descr="Service.ai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413084" y="1473722"/>
              <a:ext cx="560924" cy="504832"/>
            </a:xfrm>
            <a:prstGeom prst="rect">
              <a:avLst/>
            </a:prstGeom>
          </p:spPr>
        </p:pic>
        <p:cxnSp>
          <p:nvCxnSpPr>
            <p:cNvPr id="12" name="Connecteur droit avec flèche 11"/>
            <p:cNvCxnSpPr>
              <a:stCxn id="9" idx="3"/>
              <a:endCxn id="2" idx="1"/>
            </p:cNvCxnSpPr>
            <p:nvPr/>
          </p:nvCxnSpPr>
          <p:spPr>
            <a:xfrm rot="5400000" flipH="1" flipV="1">
              <a:off x="5199058" y="2545288"/>
              <a:ext cx="315376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10" idx="3"/>
              <a:endCxn id="2" idx="1"/>
            </p:cNvCxnSpPr>
            <p:nvPr/>
          </p:nvCxnSpPr>
          <p:spPr>
            <a:xfrm rot="16200000" flipV="1">
              <a:off x="5688008" y="2742138"/>
              <a:ext cx="315376" cy="292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11" idx="2"/>
              <a:endCxn id="2" idx="0"/>
            </p:cNvCxnSpPr>
            <p:nvPr/>
          </p:nvCxnSpPr>
          <p:spPr>
            <a:xfrm flipH="1">
              <a:off x="5952062" y="1726138"/>
              <a:ext cx="1489068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4218986" y="1358900"/>
              <a:ext cx="797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latin typeface="Consolas"/>
                  <a:cs typeface="Consolas"/>
                </a:rPr>
                <a:t>Agreed</a:t>
              </a:r>
            </a:p>
            <a:p>
              <a:pPr algn="r"/>
              <a:r>
                <a:rPr lang="en-GB" dirty="0" smtClean="0">
                  <a:latin typeface="Consolas"/>
                  <a:cs typeface="Consolas"/>
                </a:rPr>
                <a:t>SLA</a:t>
              </a:r>
              <a:r>
                <a:rPr lang="en-GB" baseline="-25000" dirty="0" smtClean="0">
                  <a:latin typeface="Consolas"/>
                  <a:cs typeface="Consolas"/>
                </a:rPr>
                <a:t>1</a:t>
              </a:r>
              <a:endParaRPr lang="en-GB" baseline="-25000" dirty="0">
                <a:latin typeface="Consolas"/>
                <a:cs typeface="Consolas"/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0779357" flipH="1">
              <a:off x="4635500" y="1553632"/>
              <a:ext cx="1029949" cy="592667"/>
            </a:xfrm>
            <a:prstGeom prst="rect">
              <a:avLst/>
            </a:prstGeom>
          </p:spPr>
        </p:pic>
        <p:grpSp>
          <p:nvGrpSpPr>
            <p:cNvPr id="17" name="Grouper 16"/>
            <p:cNvGrpSpPr/>
            <p:nvPr/>
          </p:nvGrpSpPr>
          <p:grpSpPr>
            <a:xfrm>
              <a:off x="3614079" y="3003688"/>
              <a:ext cx="1393393" cy="634079"/>
              <a:chOff x="1175679" y="3036617"/>
              <a:chExt cx="1393393" cy="634079"/>
            </a:xfrm>
          </p:grpSpPr>
          <p:sp>
            <p:nvSpPr>
              <p:cNvPr id="18" name="ZoneTexte 17"/>
              <p:cNvSpPr txBox="1"/>
              <p:nvPr/>
            </p:nvSpPr>
            <p:spPr>
              <a:xfrm>
                <a:off x="1175679" y="3070532"/>
                <a:ext cx="94311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100" dirty="0" smtClean="0">
                    <a:latin typeface="Consolas"/>
                    <a:cs typeface="Consolas"/>
                  </a:rPr>
                  <a:t>Service  Agreed</a:t>
                </a:r>
              </a:p>
              <a:p>
                <a:pPr algn="r"/>
                <a:r>
                  <a:rPr lang="en-GB" sz="1100" dirty="0" smtClean="0">
                    <a:latin typeface="Consolas"/>
                    <a:cs typeface="Consolas"/>
                  </a:rPr>
                  <a:t>SLA</a:t>
                </a:r>
                <a:endParaRPr lang="en-GB" sz="1100" dirty="0">
                  <a:latin typeface="Consolas"/>
                  <a:cs typeface="Consolas"/>
                </a:endParaRPr>
              </a:p>
            </p:txBody>
          </p:sp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0779357" flipH="1">
                <a:off x="1923927" y="3036617"/>
                <a:ext cx="645145" cy="371238"/>
              </a:xfrm>
              <a:prstGeom prst="rect">
                <a:avLst/>
              </a:prstGeom>
            </p:spPr>
          </p:pic>
        </p:grpSp>
        <p:grpSp>
          <p:nvGrpSpPr>
            <p:cNvPr id="20" name="Grouper 19"/>
            <p:cNvGrpSpPr/>
            <p:nvPr/>
          </p:nvGrpSpPr>
          <p:grpSpPr>
            <a:xfrm>
              <a:off x="5759327" y="2914788"/>
              <a:ext cx="1473183" cy="742773"/>
              <a:chOff x="1923927" y="3036617"/>
              <a:chExt cx="1473183" cy="742773"/>
            </a:xfrm>
          </p:grpSpPr>
          <p:sp>
            <p:nvSpPr>
              <p:cNvPr id="21" name="ZoneTexte 20"/>
              <p:cNvSpPr txBox="1"/>
              <p:nvPr/>
            </p:nvSpPr>
            <p:spPr>
              <a:xfrm>
                <a:off x="2453997" y="3179226"/>
                <a:ext cx="94311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100" dirty="0" smtClean="0">
                    <a:latin typeface="Consolas"/>
                    <a:cs typeface="Consolas"/>
                  </a:rPr>
                  <a:t>Service  Agreed</a:t>
                </a:r>
              </a:p>
              <a:p>
                <a:pPr algn="r"/>
                <a:r>
                  <a:rPr lang="en-GB" sz="1100" dirty="0" smtClean="0">
                    <a:latin typeface="Consolas"/>
                    <a:cs typeface="Consolas"/>
                  </a:rPr>
                  <a:t>SLA</a:t>
                </a:r>
                <a:endParaRPr lang="en-GB" sz="1100" dirty="0">
                  <a:latin typeface="Consolas"/>
                  <a:cs typeface="Consolas"/>
                </a:endParaRPr>
              </a:p>
            </p:txBody>
          </p:sp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0779357" flipH="1">
                <a:off x="1923927" y="3036617"/>
                <a:ext cx="645145" cy="371238"/>
              </a:xfrm>
              <a:prstGeom prst="rect">
                <a:avLst/>
              </a:prstGeom>
            </p:spPr>
          </p:pic>
        </p:grpSp>
        <p:grpSp>
          <p:nvGrpSpPr>
            <p:cNvPr id="23" name="Grouper 22"/>
            <p:cNvGrpSpPr/>
            <p:nvPr/>
          </p:nvGrpSpPr>
          <p:grpSpPr>
            <a:xfrm>
              <a:off x="6991227" y="1960971"/>
              <a:ext cx="1009772" cy="690055"/>
              <a:chOff x="1923927" y="2717800"/>
              <a:chExt cx="1009772" cy="690055"/>
            </a:xfrm>
          </p:grpSpPr>
          <p:sp>
            <p:nvSpPr>
              <p:cNvPr id="24" name="ZoneTexte 23"/>
              <p:cNvSpPr txBox="1"/>
              <p:nvPr/>
            </p:nvSpPr>
            <p:spPr>
              <a:xfrm>
                <a:off x="1990586" y="2717800"/>
                <a:ext cx="94311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100" smtClean="0">
                    <a:latin typeface="Consolas"/>
                    <a:cs typeface="Consolas"/>
                  </a:rPr>
                  <a:t>Service  Agreed</a:t>
                </a:r>
              </a:p>
              <a:p>
                <a:pPr algn="r"/>
                <a:r>
                  <a:rPr lang="en-GB" sz="1100" smtClean="0">
                    <a:latin typeface="Consolas"/>
                    <a:cs typeface="Consolas"/>
                  </a:rPr>
                  <a:t>SLA</a:t>
                </a:r>
                <a:endParaRPr lang="en-GB" sz="1100">
                  <a:latin typeface="Consolas"/>
                  <a:cs typeface="Consolas"/>
                </a:endParaRPr>
              </a:p>
            </p:txBody>
          </p:sp>
          <p:pic>
            <p:nvPicPr>
              <p:cNvPr id="25" name="Image 2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20779357" flipH="1">
                <a:off x="1923927" y="3036617"/>
                <a:ext cx="645145" cy="371238"/>
              </a:xfrm>
              <a:prstGeom prst="rect">
                <a:avLst/>
              </a:prstGeom>
            </p:spPr>
          </p:pic>
        </p:grpSp>
        <p:pic>
          <p:nvPicPr>
            <p:cNvPr id="26" name="Image 25" descr="user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2362200"/>
              <a:ext cx="831850" cy="831850"/>
            </a:xfrm>
            <a:prstGeom prst="rect">
              <a:avLst/>
            </a:prstGeom>
          </p:spPr>
        </p:pic>
        <p:pic>
          <p:nvPicPr>
            <p:cNvPr id="27" name="Image 26" descr="satisfai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5100" y="2857500"/>
              <a:ext cx="444500" cy="444500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2780510" y="3345190"/>
              <a:ext cx="797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latin typeface="Consolas"/>
                  <a:cs typeface="Consolas"/>
                </a:rPr>
                <a:t>Agreed</a:t>
              </a:r>
            </a:p>
            <a:p>
              <a:pPr algn="r"/>
              <a:r>
                <a:rPr lang="en-GB" dirty="0" smtClean="0">
                  <a:latin typeface="Consolas"/>
                  <a:cs typeface="Consolas"/>
                </a:rPr>
                <a:t>SLA</a:t>
              </a:r>
              <a:r>
                <a:rPr lang="en-GB" baseline="-25000" dirty="0" smtClean="0">
                  <a:latin typeface="Consolas"/>
                  <a:cs typeface="Consolas"/>
                </a:rPr>
                <a:t>2</a:t>
              </a:r>
              <a:endParaRPr lang="en-GB" baseline="-25000" dirty="0">
                <a:latin typeface="Consolas"/>
                <a:cs typeface="Consolas"/>
              </a:endParaRPr>
            </a:p>
          </p:txBody>
        </p: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0779357" flipH="1">
              <a:off x="2664294" y="2900768"/>
              <a:ext cx="1029949" cy="592667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4900" y="2197100"/>
              <a:ext cx="635000" cy="650000"/>
            </a:xfrm>
            <a:prstGeom prst="rect">
              <a:avLst/>
            </a:prstGeom>
          </p:spPr>
        </p:pic>
        <p:cxnSp>
          <p:nvCxnSpPr>
            <p:cNvPr id="32" name="Connecteur droit avec flèche 31"/>
            <p:cNvCxnSpPr>
              <a:stCxn id="34" idx="0"/>
            </p:cNvCxnSpPr>
            <p:nvPr/>
          </p:nvCxnSpPr>
          <p:spPr>
            <a:xfrm flipV="1">
              <a:off x="3104174" y="2082800"/>
              <a:ext cx="1632926" cy="184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34" idx="0"/>
              <a:endCxn id="18" idx="0"/>
            </p:cNvCxnSpPr>
            <p:nvPr/>
          </p:nvCxnSpPr>
          <p:spPr>
            <a:xfrm>
              <a:off x="3104174" y="2267580"/>
              <a:ext cx="981462" cy="7700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Image 33" descr="images-2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7590">
              <a:off x="2096762" y="1726640"/>
              <a:ext cx="641475" cy="1412610"/>
            </a:xfrm>
            <a:prstGeom prst="rect">
              <a:avLst/>
            </a:prstGeom>
          </p:spPr>
        </p:pic>
        <p:sp>
          <p:nvSpPr>
            <p:cNvPr id="35" name="ZoneTexte 34"/>
            <p:cNvSpPr txBox="1"/>
            <p:nvPr/>
          </p:nvSpPr>
          <p:spPr>
            <a:xfrm>
              <a:off x="4847939" y="3554821"/>
              <a:ext cx="12512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dirty="0" smtClean="0">
                  <a:latin typeface="Consolas"/>
                  <a:cs typeface="Consolas"/>
                </a:rPr>
                <a:t>Data services</a:t>
              </a:r>
              <a:endParaRPr lang="en-GB" sz="1100" dirty="0">
                <a:latin typeface="Consolas"/>
                <a:cs typeface="Consolas"/>
              </a:endParaRPr>
            </a:p>
          </p:txBody>
        </p:sp>
        <p:grpSp>
          <p:nvGrpSpPr>
            <p:cNvPr id="36" name="Grouper 35"/>
            <p:cNvGrpSpPr/>
            <p:nvPr/>
          </p:nvGrpSpPr>
          <p:grpSpPr>
            <a:xfrm>
              <a:off x="3530600" y="2133600"/>
              <a:ext cx="4076700" cy="1803400"/>
              <a:chOff x="1857254" y="1775741"/>
              <a:chExt cx="2985679" cy="1700064"/>
            </a:xfrm>
          </p:grpSpPr>
          <p:sp>
            <p:nvSpPr>
              <p:cNvPr id="37" name="Arc 36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Arc 37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Arc 38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Connecteur droit 39"/>
              <p:cNvCxnSpPr>
                <a:stCxn id="37" idx="0"/>
                <a:endCxn id="39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ZoneTexte 44"/>
            <p:cNvSpPr txBox="1"/>
            <p:nvPr/>
          </p:nvSpPr>
          <p:spPr>
            <a:xfrm>
              <a:off x="1104900" y="1651287"/>
              <a:ext cx="128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 smtClean="0">
                  <a:latin typeface="Consolas"/>
                  <a:cs typeface="Consolas"/>
                </a:rPr>
                <a:t>Cloud </a:t>
              </a:r>
            </a:p>
            <a:p>
              <a:pPr algn="r"/>
              <a:r>
                <a:rPr lang="en-GB" sz="1200" dirty="0" smtClean="0">
                  <a:latin typeface="Consolas"/>
                  <a:cs typeface="Consolas"/>
                </a:rPr>
                <a:t>subscriptions</a:t>
              </a:r>
              <a:endParaRPr lang="en-GB" sz="1200" baseline="-25000" dirty="0">
                <a:latin typeface="Consolas"/>
                <a:cs typeface="Consolas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12554" y="3185368"/>
              <a:ext cx="1115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 smtClean="0">
                  <a:latin typeface="Consolas"/>
                  <a:cs typeface="Consolas"/>
                </a:rPr>
                <a:t>Query + </a:t>
              </a:r>
            </a:p>
            <a:p>
              <a:pPr algn="r"/>
              <a:r>
                <a:rPr lang="en-GB" sz="1200" dirty="0" smtClean="0">
                  <a:latin typeface="Consolas"/>
                  <a:cs typeface="Consolas"/>
                </a:rPr>
                <a:t>preferences</a:t>
              </a:r>
              <a:endParaRPr lang="en-GB" sz="1200" baseline="-25000" dirty="0">
                <a:latin typeface="Consolas"/>
                <a:cs typeface="Consolas"/>
              </a:endParaRPr>
            </a:p>
          </p:txBody>
        </p:sp>
        <p:sp>
          <p:nvSpPr>
            <p:cNvPr id="47" name="Carré corné 46"/>
            <p:cNvSpPr/>
            <p:nvPr/>
          </p:nvSpPr>
          <p:spPr>
            <a:xfrm>
              <a:off x="260350" y="3185368"/>
              <a:ext cx="1174750" cy="605919"/>
            </a:xfrm>
            <a:prstGeom prst="foldedCorner">
              <a:avLst>
                <a:gd name="adj" fmla="val 42867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003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er 119"/>
          <p:cNvGrpSpPr/>
          <p:nvPr/>
        </p:nvGrpSpPr>
        <p:grpSpPr>
          <a:xfrm>
            <a:off x="101604" y="282773"/>
            <a:ext cx="5353067" cy="4267319"/>
            <a:chOff x="101604" y="282773"/>
            <a:chExt cx="5353067" cy="4267319"/>
          </a:xfrm>
        </p:grpSpPr>
        <p:sp>
          <p:nvSpPr>
            <p:cNvPr id="2" name="ZoneTexte 1"/>
            <p:cNvSpPr txBox="1"/>
            <p:nvPr/>
          </p:nvSpPr>
          <p:spPr>
            <a:xfrm>
              <a:off x="101604" y="2441554"/>
              <a:ext cx="10574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Data integration</a:t>
              </a:r>
              <a:endParaRPr lang="en-GB" sz="1000" b="1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2533650" y="1068228"/>
              <a:ext cx="7936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Description</a:t>
              </a:r>
              <a:endParaRPr lang="en-GB" sz="1000" b="1" dirty="0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2533650" y="1863406"/>
              <a:ext cx="873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Environment</a:t>
              </a:r>
              <a:endParaRPr lang="en-GB" sz="1000" b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533650" y="2929810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Data quality</a:t>
              </a:r>
              <a:endParaRPr lang="en-GB" sz="10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533650" y="3943350"/>
              <a:ext cx="377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SLA</a:t>
              </a:r>
              <a:endParaRPr lang="en-GB" sz="10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184650" y="884079"/>
              <a:ext cx="6318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Schema</a:t>
              </a:r>
              <a:endParaRPr lang="en-GB" sz="1000" b="1" i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174994" y="1068228"/>
              <a:ext cx="7817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Meta data</a:t>
              </a:r>
              <a:endParaRPr lang="en-GB" sz="1000" b="1" i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174994" y="1261188"/>
              <a:ext cx="811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Knowledge</a:t>
              </a:r>
              <a:endParaRPr lang="en-GB" sz="1000" b="1" i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174994" y="1520507"/>
              <a:ext cx="1056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Data warehouse</a:t>
              </a:r>
              <a:endParaRPr lang="en-GB" sz="1000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79963" y="1695449"/>
              <a:ext cx="12747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Database federation</a:t>
              </a:r>
              <a:endParaRPr lang="en-GB" sz="1000" b="1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179680" y="1885949"/>
              <a:ext cx="49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Cloud</a:t>
              </a:r>
              <a:endParaRPr lang="en-GB" sz="1000" b="1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4186030" y="2086689"/>
              <a:ext cx="844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Multi-Cloud</a:t>
              </a:r>
              <a:endParaRPr lang="en-GB" sz="1000" b="1" i="1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186365" y="2345610"/>
              <a:ext cx="9996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Confidentiality</a:t>
              </a:r>
              <a:endParaRPr lang="en-GB" sz="1000" b="1" i="1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186365" y="2534680"/>
              <a:ext cx="60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Privacy</a:t>
              </a:r>
              <a:endParaRPr lang="en-GB" sz="1000" b="1" i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186365" y="2730101"/>
              <a:ext cx="642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Security</a:t>
              </a:r>
              <a:endParaRPr lang="en-GB" sz="1000" b="1" i="1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186365" y="2924888"/>
              <a:ext cx="4096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SLA</a:t>
              </a:r>
              <a:endParaRPr lang="en-GB" sz="1000" b="1" i="1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186365" y="3111498"/>
              <a:ext cx="1058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Data protection</a:t>
              </a:r>
              <a:endParaRPr lang="en-GB" sz="1000" b="1" i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186365" y="3290729"/>
              <a:ext cx="11300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Data provenance</a:t>
              </a:r>
              <a:endParaRPr lang="en-GB" sz="1000" b="1" i="1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186365" y="3467100"/>
              <a:ext cx="5745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Others</a:t>
              </a:r>
              <a:endParaRPr lang="en-GB" sz="1000" b="1" i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174863" y="3751421"/>
              <a:ext cx="741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Language</a:t>
              </a:r>
              <a:endParaRPr lang="en-GB" sz="1000" b="1" i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174863" y="3945413"/>
              <a:ext cx="559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Model</a:t>
              </a:r>
              <a:endParaRPr lang="en-GB" sz="1000" b="1" i="1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174863" y="4132421"/>
              <a:ext cx="7504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Resources</a:t>
              </a:r>
              <a:endParaRPr lang="en-GB" sz="1000" b="1" i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174863" y="4303871"/>
              <a:ext cx="642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i="1" dirty="0" smtClean="0"/>
                <a:t>Security</a:t>
              </a:r>
              <a:endParaRPr lang="en-GB" sz="1000" b="1" i="1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463800" y="1938176"/>
              <a:ext cx="114300" cy="96680"/>
            </a:xfrm>
            <a:prstGeom prst="ellipse">
              <a:avLst/>
            </a:prstGeom>
            <a:solidFill>
              <a:srgbClr val="244A58"/>
            </a:solidFill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463800" y="3004580"/>
              <a:ext cx="114300" cy="96680"/>
            </a:xfrm>
            <a:prstGeom prst="ellipse">
              <a:avLst/>
            </a:prstGeom>
            <a:solidFill>
              <a:srgbClr val="244A58"/>
            </a:solidFill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463800" y="4018120"/>
              <a:ext cx="114300" cy="96680"/>
            </a:xfrm>
            <a:prstGeom prst="ellipse">
              <a:avLst/>
            </a:prstGeom>
            <a:solidFill>
              <a:srgbClr val="244A58"/>
            </a:solidFill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/>
            <p:cNvSpPr/>
            <p:nvPr/>
          </p:nvSpPr>
          <p:spPr>
            <a:xfrm>
              <a:off x="2463800" y="1142998"/>
              <a:ext cx="114300" cy="96680"/>
            </a:xfrm>
            <a:prstGeom prst="ellipse">
              <a:avLst/>
            </a:prstGeom>
            <a:solidFill>
              <a:srgbClr val="244A58"/>
            </a:solidFill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149503" y="984330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149503" y="1168479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149503" y="1361439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149503" y="1620758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Ellipse 32"/>
            <p:cNvSpPr/>
            <p:nvPr/>
          </p:nvSpPr>
          <p:spPr>
            <a:xfrm>
              <a:off x="4149503" y="1795700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149503" y="1986200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149503" y="2186940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149503" y="2445861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149503" y="2634931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149503" y="2830352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/>
            <p:cNvSpPr/>
            <p:nvPr/>
          </p:nvSpPr>
          <p:spPr>
            <a:xfrm>
              <a:off x="4149503" y="3025139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/>
            <p:cNvSpPr/>
            <p:nvPr/>
          </p:nvSpPr>
          <p:spPr>
            <a:xfrm>
              <a:off x="4149503" y="3211749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40"/>
            <p:cNvSpPr/>
            <p:nvPr/>
          </p:nvSpPr>
          <p:spPr>
            <a:xfrm>
              <a:off x="4149503" y="3390980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149503" y="3567351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42"/>
            <p:cNvSpPr/>
            <p:nvPr/>
          </p:nvSpPr>
          <p:spPr>
            <a:xfrm>
              <a:off x="4149503" y="3851672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149503" y="4045664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149503" y="4232672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149503" y="4404122"/>
              <a:ext cx="45719" cy="4571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" name="Connecteur droit 48"/>
            <p:cNvCxnSpPr>
              <a:stCxn id="3" idx="3"/>
              <a:endCxn id="29" idx="2"/>
            </p:cNvCxnSpPr>
            <p:nvPr/>
          </p:nvCxnSpPr>
          <p:spPr>
            <a:xfrm flipV="1">
              <a:off x="3327269" y="1007190"/>
              <a:ext cx="822234" cy="184149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>
              <a:stCxn id="3" idx="3"/>
              <a:endCxn id="30" idx="2"/>
            </p:cNvCxnSpPr>
            <p:nvPr/>
          </p:nvCxnSpPr>
          <p:spPr>
            <a:xfrm>
              <a:off x="3327269" y="1191339"/>
              <a:ext cx="822234" cy="0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>
              <a:stCxn id="3" idx="3"/>
              <a:endCxn id="31" idx="1"/>
            </p:cNvCxnSpPr>
            <p:nvPr/>
          </p:nvCxnSpPr>
          <p:spPr>
            <a:xfrm>
              <a:off x="3327269" y="1191339"/>
              <a:ext cx="828929" cy="176795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stCxn id="4" idx="3"/>
              <a:endCxn id="32" idx="2"/>
            </p:cNvCxnSpPr>
            <p:nvPr/>
          </p:nvCxnSpPr>
          <p:spPr>
            <a:xfrm flipV="1">
              <a:off x="3407357" y="1643618"/>
              <a:ext cx="742146" cy="342899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>
              <a:stCxn id="4" idx="3"/>
              <a:endCxn id="33" idx="2"/>
            </p:cNvCxnSpPr>
            <p:nvPr/>
          </p:nvCxnSpPr>
          <p:spPr>
            <a:xfrm flipV="1">
              <a:off x="3407357" y="1818560"/>
              <a:ext cx="742146" cy="167957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>
              <a:stCxn id="4" idx="3"/>
              <a:endCxn id="34" idx="2"/>
            </p:cNvCxnSpPr>
            <p:nvPr/>
          </p:nvCxnSpPr>
          <p:spPr>
            <a:xfrm>
              <a:off x="3407357" y="1986517"/>
              <a:ext cx="742146" cy="22543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>
              <a:stCxn id="4" idx="3"/>
              <a:endCxn id="35" idx="1"/>
            </p:cNvCxnSpPr>
            <p:nvPr/>
          </p:nvCxnSpPr>
          <p:spPr>
            <a:xfrm>
              <a:off x="3407357" y="1986517"/>
              <a:ext cx="748841" cy="207118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>
              <a:stCxn id="5" idx="3"/>
              <a:endCxn id="36" idx="3"/>
            </p:cNvCxnSpPr>
            <p:nvPr/>
          </p:nvCxnSpPr>
          <p:spPr>
            <a:xfrm flipV="1">
              <a:off x="3372341" y="2484885"/>
              <a:ext cx="783857" cy="568036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>
              <a:stCxn id="5" idx="3"/>
              <a:endCxn id="37" idx="2"/>
            </p:cNvCxnSpPr>
            <p:nvPr/>
          </p:nvCxnSpPr>
          <p:spPr>
            <a:xfrm flipV="1">
              <a:off x="3372341" y="2657791"/>
              <a:ext cx="777162" cy="395130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>
              <a:stCxn id="5" idx="3"/>
              <a:endCxn id="38" idx="2"/>
            </p:cNvCxnSpPr>
            <p:nvPr/>
          </p:nvCxnSpPr>
          <p:spPr>
            <a:xfrm flipV="1">
              <a:off x="3372341" y="2853212"/>
              <a:ext cx="777162" cy="199709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>
              <a:stCxn id="5" idx="3"/>
              <a:endCxn id="39" idx="2"/>
            </p:cNvCxnSpPr>
            <p:nvPr/>
          </p:nvCxnSpPr>
          <p:spPr>
            <a:xfrm flipV="1">
              <a:off x="3372341" y="3047999"/>
              <a:ext cx="777162" cy="4922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>
              <a:stCxn id="5" idx="3"/>
              <a:endCxn id="40" idx="2"/>
            </p:cNvCxnSpPr>
            <p:nvPr/>
          </p:nvCxnSpPr>
          <p:spPr>
            <a:xfrm>
              <a:off x="3372341" y="3052921"/>
              <a:ext cx="777162" cy="181688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>
              <a:stCxn id="5" idx="3"/>
              <a:endCxn id="41" idx="3"/>
            </p:cNvCxnSpPr>
            <p:nvPr/>
          </p:nvCxnSpPr>
          <p:spPr>
            <a:xfrm>
              <a:off x="3372341" y="3052921"/>
              <a:ext cx="783857" cy="377083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>
              <a:stCxn id="5" idx="3"/>
              <a:endCxn id="42" idx="2"/>
            </p:cNvCxnSpPr>
            <p:nvPr/>
          </p:nvCxnSpPr>
          <p:spPr>
            <a:xfrm>
              <a:off x="3372341" y="3052921"/>
              <a:ext cx="777162" cy="537290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>
              <a:stCxn id="6" idx="3"/>
              <a:endCxn id="43" idx="2"/>
            </p:cNvCxnSpPr>
            <p:nvPr/>
          </p:nvCxnSpPr>
          <p:spPr>
            <a:xfrm flipV="1">
              <a:off x="2910864" y="3874532"/>
              <a:ext cx="1238639" cy="191929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6" idx="3"/>
              <a:endCxn id="44" idx="2"/>
            </p:cNvCxnSpPr>
            <p:nvPr/>
          </p:nvCxnSpPr>
          <p:spPr>
            <a:xfrm>
              <a:off x="2910864" y="4066461"/>
              <a:ext cx="1238639" cy="2063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>
              <a:stCxn id="6" idx="3"/>
              <a:endCxn id="45" idx="2"/>
            </p:cNvCxnSpPr>
            <p:nvPr/>
          </p:nvCxnSpPr>
          <p:spPr>
            <a:xfrm>
              <a:off x="2910864" y="4066461"/>
              <a:ext cx="1238639" cy="189071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>
              <a:stCxn id="6" idx="3"/>
              <a:endCxn id="46" idx="2"/>
            </p:cNvCxnSpPr>
            <p:nvPr/>
          </p:nvCxnSpPr>
          <p:spPr>
            <a:xfrm>
              <a:off x="2910864" y="4066461"/>
              <a:ext cx="1238639" cy="360521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>
              <a:stCxn id="2" idx="3"/>
              <a:endCxn id="28" idx="2"/>
            </p:cNvCxnSpPr>
            <p:nvPr/>
          </p:nvCxnSpPr>
          <p:spPr>
            <a:xfrm flipV="1">
              <a:off x="1159030" y="1191338"/>
              <a:ext cx="1304770" cy="1373327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>
              <a:stCxn id="2" idx="3"/>
              <a:endCxn id="25" idx="2"/>
            </p:cNvCxnSpPr>
            <p:nvPr/>
          </p:nvCxnSpPr>
          <p:spPr>
            <a:xfrm flipV="1">
              <a:off x="1159030" y="1986516"/>
              <a:ext cx="1304770" cy="578149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2" idx="3"/>
              <a:endCxn id="26" idx="2"/>
            </p:cNvCxnSpPr>
            <p:nvPr/>
          </p:nvCxnSpPr>
          <p:spPr>
            <a:xfrm>
              <a:off x="1159030" y="2564665"/>
              <a:ext cx="1304770" cy="488255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>
              <a:stCxn id="2" idx="3"/>
              <a:endCxn id="27" idx="2"/>
            </p:cNvCxnSpPr>
            <p:nvPr/>
          </p:nvCxnSpPr>
          <p:spPr>
            <a:xfrm>
              <a:off x="1159030" y="2564665"/>
              <a:ext cx="1304770" cy="1501795"/>
            </a:xfrm>
            <a:prstGeom prst="line">
              <a:avLst/>
            </a:prstGeom>
            <a:ln w="9525" cmpd="sng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2521476" y="282773"/>
              <a:ext cx="575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FACETS</a:t>
              </a:r>
              <a:endParaRPr lang="en-GB" sz="1000" b="1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4066683" y="282773"/>
              <a:ext cx="8854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DIMENSIONS</a:t>
              </a:r>
              <a:endParaRPr lang="en-GB" sz="1000" b="1" dirty="0"/>
            </a:p>
          </p:txBody>
        </p:sp>
        <p:pic>
          <p:nvPicPr>
            <p:cNvPr id="118" name="Image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2662525" y="139247"/>
              <a:ext cx="293677" cy="1195987"/>
            </a:xfrm>
            <a:prstGeom prst="rect">
              <a:avLst/>
            </a:prstGeom>
          </p:spPr>
        </p:pic>
        <p:pic>
          <p:nvPicPr>
            <p:cNvPr id="119" name="Image 1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311125" y="115939"/>
              <a:ext cx="293677" cy="119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205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54</Words>
  <Application>Microsoft Macintosh PowerPoint</Application>
  <PresentationFormat>Présentation à l'écran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CNRS, LIG-LAFMIA,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Genoveva VARGAS-SOLAR</dc:creator>
  <cp:lastModifiedBy>Genoveva VARGAS-SOLAR</cp:lastModifiedBy>
  <cp:revision>3</cp:revision>
  <dcterms:created xsi:type="dcterms:W3CDTF">2015-03-16T18:37:22Z</dcterms:created>
  <dcterms:modified xsi:type="dcterms:W3CDTF">2015-03-21T03:01:02Z</dcterms:modified>
</cp:coreProperties>
</file>