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09537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128" y="856"/>
      </p:cViewPr>
      <p:guideLst>
        <p:guide orient="horz" pos="2160"/>
        <p:guide pos="34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532" y="2130434"/>
            <a:ext cx="9310689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065" y="3886200"/>
            <a:ext cx="766762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72F-429E-B148-A962-7E5A921C5511}" type="datetimeFigureOut">
              <a:rPr lang="en-US" smtClean="0"/>
              <a:t>17/10/12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9B1-DBE3-984A-925D-D3732C64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72F-429E-B148-A962-7E5A921C5511}" type="datetimeFigureOut">
              <a:rPr lang="en-US" smtClean="0"/>
              <a:t>17/10/12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9B1-DBE3-984A-925D-D3732C64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41469" y="274647"/>
            <a:ext cx="2464594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7689" y="274647"/>
            <a:ext cx="7211219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72F-429E-B148-A962-7E5A921C5511}" type="datetimeFigureOut">
              <a:rPr lang="en-US" smtClean="0"/>
              <a:t>17/10/12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9B1-DBE3-984A-925D-D3732C64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8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72F-429E-B148-A962-7E5A921C5511}" type="datetimeFigureOut">
              <a:rPr lang="en-US" smtClean="0"/>
              <a:t>17/10/12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9B1-DBE3-984A-925D-D3732C64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272" y="4406909"/>
            <a:ext cx="931068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5272" y="2906713"/>
            <a:ext cx="931068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72F-429E-B148-A962-7E5A921C5511}" type="datetimeFigureOut">
              <a:rPr lang="en-US" smtClean="0"/>
              <a:t>17/10/12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9B1-DBE3-984A-925D-D3732C64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1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689" y="1600206"/>
            <a:ext cx="48379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8158" y="1600206"/>
            <a:ext cx="48379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72F-429E-B148-A962-7E5A921C5511}" type="datetimeFigureOut">
              <a:rPr lang="en-US" smtClean="0"/>
              <a:t>17/10/12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9B1-DBE3-984A-925D-D3732C64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688" y="1535113"/>
            <a:ext cx="48398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688" y="2174875"/>
            <a:ext cx="48398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64353" y="1535113"/>
            <a:ext cx="48417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4353" y="2174875"/>
            <a:ext cx="48417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72F-429E-B148-A962-7E5A921C5511}" type="datetimeFigureOut">
              <a:rPr lang="en-US" smtClean="0"/>
              <a:t>17/10/12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9B1-DBE3-984A-925D-D3732C64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6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72F-429E-B148-A962-7E5A921C5511}" type="datetimeFigureOut">
              <a:rPr lang="en-US" smtClean="0"/>
              <a:t>17/10/12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9B1-DBE3-984A-925D-D3732C64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6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72F-429E-B148-A962-7E5A921C5511}" type="datetimeFigureOut">
              <a:rPr lang="en-US" smtClean="0"/>
              <a:t>17/10/12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9B1-DBE3-984A-925D-D3732C64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4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90" y="273050"/>
            <a:ext cx="36037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2612" y="273059"/>
            <a:ext cx="6123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90" y="1435103"/>
            <a:ext cx="36037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72F-429E-B148-A962-7E5A921C5511}" type="datetimeFigureOut">
              <a:rPr lang="en-US" smtClean="0"/>
              <a:t>17/10/12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9B1-DBE3-984A-925D-D3732C64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4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012" y="4800600"/>
            <a:ext cx="65722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47012" y="612775"/>
            <a:ext cx="657225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7012" y="5367338"/>
            <a:ext cx="657225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72F-429E-B148-A962-7E5A921C5511}" type="datetimeFigureOut">
              <a:rPr lang="en-US" smtClean="0"/>
              <a:t>17/10/12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9B1-DBE3-984A-925D-D3732C64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7689" y="274638"/>
            <a:ext cx="98583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689" y="1600206"/>
            <a:ext cx="98583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688" y="6356359"/>
            <a:ext cx="2555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6A72F-429E-B148-A962-7E5A921C5511}" type="datetimeFigureOut">
              <a:rPr lang="en-US" smtClean="0"/>
              <a:t>17/10/12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2533" y="6356359"/>
            <a:ext cx="3468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0188" y="6356359"/>
            <a:ext cx="2555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739B1-DBE3-984A-925D-D3732C647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4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439" y="212665"/>
            <a:ext cx="6854296" cy="819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ECORE METAMODEL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452263" y="2246902"/>
            <a:ext cx="2245179" cy="6556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π-PEWS</a:t>
            </a:r>
          </a:p>
          <a:p>
            <a:pPr algn="ctr"/>
            <a:r>
              <a:rPr lang="en-US" sz="2000" dirty="0" smtClean="0"/>
              <a:t>Metamodel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1816538" y="3722796"/>
            <a:ext cx="3630707" cy="65569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PublishMusic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 smtClean="0"/>
              <a:t>π-PEWS 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31892" y="1036387"/>
            <a:ext cx="0" cy="12105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31892" y="2902597"/>
            <a:ext cx="0" cy="820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89378" y="2246900"/>
            <a:ext cx="3270069" cy="65569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π-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PEWSChain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1" name="Picture 10" descr="Captura de Tela 2012-03-03 às 19.13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055" y="2448163"/>
            <a:ext cx="542626" cy="32816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89378" y="3706960"/>
            <a:ext cx="3270069" cy="65569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π-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PEWS.mt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3" idx="2"/>
            <a:endCxn id="22" idx="0"/>
          </p:cNvCxnSpPr>
          <p:nvPr/>
        </p:nvCxnSpPr>
        <p:spPr>
          <a:xfrm>
            <a:off x="9024413" y="4362651"/>
            <a:ext cx="24895" cy="1042176"/>
          </a:xfrm>
          <a:prstGeom prst="straightConnector1">
            <a:avLst/>
          </a:prstGeom>
          <a:ln w="3175" cmpd="sng">
            <a:prstDash val="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Accele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801" y="5404827"/>
            <a:ext cx="753014" cy="62743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918389" y="6042370"/>
            <a:ext cx="305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Acceleo</a:t>
            </a:r>
            <a:r>
              <a:rPr lang="en-US" dirty="0"/>
              <a:t> </a:t>
            </a:r>
            <a:r>
              <a:rPr lang="en-US" dirty="0" smtClean="0"/>
              <a:t>Model to Text</a:t>
            </a:r>
          </a:p>
          <a:p>
            <a:r>
              <a:rPr lang="en-US" dirty="0" smtClean="0"/>
              <a:t>Transformation Engine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96857" y="5404827"/>
            <a:ext cx="3450389" cy="65569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PublishMusic.pews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Straight Arrow Connector 43"/>
          <p:cNvCxnSpPr>
            <a:stCxn id="13" idx="0"/>
            <a:endCxn id="12" idx="2"/>
          </p:cNvCxnSpPr>
          <p:nvPr/>
        </p:nvCxnSpPr>
        <p:spPr>
          <a:xfrm flipV="1">
            <a:off x="9024413" y="2902597"/>
            <a:ext cx="0" cy="804362"/>
          </a:xfrm>
          <a:prstGeom prst="straightConnector1">
            <a:avLst/>
          </a:prstGeom>
          <a:ln w="3175" cmpd="sng">
            <a:solidFill>
              <a:srgbClr val="558ED5"/>
            </a:solidFill>
            <a:prstDash val="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1"/>
            <a:endCxn id="6" idx="3"/>
          </p:cNvCxnSpPr>
          <p:nvPr/>
        </p:nvCxnSpPr>
        <p:spPr>
          <a:xfrm flipH="1">
            <a:off x="4697442" y="2574749"/>
            <a:ext cx="2691936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447246" y="5718545"/>
            <a:ext cx="3113072" cy="6570"/>
          </a:xfrm>
          <a:prstGeom prst="straightConnector1">
            <a:avLst/>
          </a:prstGeom>
          <a:ln>
            <a:solidFill>
              <a:srgbClr val="77933C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536239" y="249018"/>
            <a:ext cx="95288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536239" y="705052"/>
            <a:ext cx="951744" cy="1"/>
          </a:xfrm>
          <a:prstGeom prst="straightConnector1">
            <a:avLst/>
          </a:prstGeom>
          <a:ln w="3175" cmpd="sng">
            <a:solidFill>
              <a:srgbClr val="558ED5"/>
            </a:solidFill>
            <a:prstDash val="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536239" y="1095065"/>
            <a:ext cx="951744" cy="1"/>
          </a:xfrm>
          <a:prstGeom prst="straightConnector1">
            <a:avLst/>
          </a:prstGeom>
          <a:ln w="3175" cmpd="sng">
            <a:prstDash val="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76934" y="0"/>
            <a:ext cx="1478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Conforms to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8476934" y="448511"/>
            <a:ext cx="677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000" dirty="0" smtClean="0"/>
              <a:t>Uses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8476929" y="838518"/>
            <a:ext cx="110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000" dirty="0" smtClean="0"/>
              <a:t>Depends</a:t>
            </a:r>
            <a:endParaRPr lang="en-US" sz="20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7548427" y="1512865"/>
            <a:ext cx="952882" cy="1"/>
          </a:xfrm>
          <a:prstGeom prst="straightConnector1">
            <a:avLst/>
          </a:prstGeom>
          <a:ln>
            <a:solidFill>
              <a:srgbClr val="77933C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89122" y="1263848"/>
            <a:ext cx="126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Generates</a:t>
            </a:r>
            <a:endParaRPr lang="en-US" sz="2000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3631892" y="4362651"/>
            <a:ext cx="0" cy="1042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5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29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SOUZA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Plácido A Souza Neto</dc:creator>
  <cp:lastModifiedBy>Plácido A Souza Neto</cp:lastModifiedBy>
  <cp:revision>11</cp:revision>
  <dcterms:created xsi:type="dcterms:W3CDTF">2012-03-03T16:09:04Z</dcterms:created>
  <dcterms:modified xsi:type="dcterms:W3CDTF">2012-10-17T12:10:03Z</dcterms:modified>
</cp:coreProperties>
</file>