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34" autoAdjust="0"/>
    <p:restoredTop sz="94660"/>
  </p:normalViewPr>
  <p:slideViewPr>
    <p:cSldViewPr>
      <p:cViewPr varScale="1">
        <p:scale>
          <a:sx n="69" d="100"/>
          <a:sy n="69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14B9B-C897-46BE-91FA-AE2E33E29C6F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8B440-71CF-4726-995D-B512131D26B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58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8B440-71CF-4726-995D-B512131D26B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03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LICENCIA DE EDIFICACION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8B440-71CF-4726-995D-B512131D26B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0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SOLUCION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8B440-71CF-4726-995D-B512131D26B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99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AMENAZAS Y OPORTUNIDADES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8B440-71CF-4726-995D-B512131D26B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82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jpeg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6.wmf"/><Relationship Id="rId18" Type="http://schemas.openxmlformats.org/officeDocument/2006/relationships/image" Target="../media/image13.wmf"/><Relationship Id="rId3" Type="http://schemas.openxmlformats.org/officeDocument/2006/relationships/image" Target="../media/image9.jpeg"/><Relationship Id="rId7" Type="http://schemas.openxmlformats.org/officeDocument/2006/relationships/image" Target="../media/image21.jpeg"/><Relationship Id="rId12" Type="http://schemas.openxmlformats.org/officeDocument/2006/relationships/image" Target="../media/image14.wmf"/><Relationship Id="rId17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gif"/><Relationship Id="rId5" Type="http://schemas.openxmlformats.org/officeDocument/2006/relationships/image" Target="../media/image19.jpeg"/><Relationship Id="rId15" Type="http://schemas.openxmlformats.org/officeDocument/2006/relationships/image" Target="../media/image10.wmf"/><Relationship Id="rId10" Type="http://schemas.openxmlformats.org/officeDocument/2006/relationships/image" Target="../media/image24.wmf"/><Relationship Id="rId19" Type="http://schemas.openxmlformats.org/officeDocument/2006/relationships/image" Target="../media/image28.jpeg"/><Relationship Id="rId4" Type="http://schemas.openxmlformats.org/officeDocument/2006/relationships/image" Target="../media/image18.jpeg"/><Relationship Id="rId9" Type="http://schemas.openxmlformats.org/officeDocument/2006/relationships/image" Target="../media/image23.wmf"/><Relationship Id="rId1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068960"/>
            <a:ext cx="8107408" cy="1296144"/>
          </a:xfrm>
        </p:spPr>
        <p:txBody>
          <a:bodyPr>
            <a:noAutofit/>
          </a:bodyPr>
          <a:lstStyle/>
          <a:p>
            <a:r>
              <a:rPr lang="es-PE" sz="2400" b="1" dirty="0"/>
              <a:t>SISTEMA DE administrador de red lan</a:t>
            </a:r>
            <a:endParaRPr lang="en-US" sz="2400" dirty="0"/>
          </a:p>
          <a:p>
            <a:endParaRPr lang="es-PE" b="1" dirty="0" smtClean="0">
              <a:solidFill>
                <a:srgbClr val="FFFF00"/>
              </a:solidFill>
            </a:endParaRPr>
          </a:p>
        </p:txBody>
      </p:sp>
      <p:pic>
        <p:nvPicPr>
          <p:cNvPr id="7" name="Picture 3" descr="C:\Mis lugares Web\munianadahuaylas\www.muniandahuaylas.gob.pe\portada\images\stories\minifp\voluntad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7" y="4647279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 Subtítulo"/>
          <p:cNvSpPr txBox="1">
            <a:spLocks/>
          </p:cNvSpPr>
          <p:nvPr/>
        </p:nvSpPr>
        <p:spPr>
          <a:xfrm>
            <a:off x="1384833" y="5987203"/>
            <a:ext cx="6400800" cy="63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Andahuaylas, noviembre 2013</a:t>
            </a:r>
            <a:endParaRPr lang="es-E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1265089" y="4646730"/>
            <a:ext cx="7607455" cy="63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 PLACIDO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REYNAGA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OSCO</a:t>
            </a:r>
            <a:endParaRPr lang="es-E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1118972" y="5151335"/>
            <a:ext cx="7717382" cy="43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 ARMANDO FLORES HUAMANI </a:t>
            </a:r>
          </a:p>
          <a:p>
            <a:pPr marL="0" lvl="1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NICMAR GARCIA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REYNAGA</a:t>
            </a:r>
            <a:endParaRPr lang="es-ES" sz="2400" dirty="0">
              <a:solidFill>
                <a:srgbClr val="FFFF00"/>
              </a:solidFill>
            </a:endParaRPr>
          </a:p>
        </p:txBody>
      </p:sp>
      <p:pic>
        <p:nvPicPr>
          <p:cNvPr id="14" name="Picture 3" descr="C:\Mis lugares Web\munianadahuaylas\www.muniandahuaylas.gob.pe\portada\images\stories\minifp\voluntad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7" y="5244265"/>
            <a:ext cx="392628" cy="39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Mis lugares Web\munianadahuaylas\www.muniandahuaylas.gob.pe\portada\images\stories\minifp\voluntad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1" y="5664216"/>
            <a:ext cx="357939" cy="3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cursos actuales 8vo\06_formulacion y evaluacion de proyectos\trabajo actual\planificacion nap consulting\logo consulto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7" y="557213"/>
            <a:ext cx="7686197" cy="21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7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516"/>
            <a:ext cx="6896042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29386"/>
            <a:ext cx="6896042" cy="351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0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34408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6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717"/>
            <a:ext cx="769408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1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276872"/>
            <a:ext cx="8229600" cy="2836912"/>
          </a:xfrm>
        </p:spPr>
        <p:txBody>
          <a:bodyPr>
            <a:noAutofit/>
          </a:bodyPr>
          <a:lstStyle/>
          <a:p>
            <a:pPr algn="just"/>
            <a:r>
              <a:rPr lang="es-ES" sz="2800" b="1" dirty="0">
                <a:solidFill>
                  <a:srgbClr val="FFFF00"/>
                </a:solidFill>
              </a:rPr>
              <a:t>La Municipalidad Provincial de Andahuaylas como Gobierno Local, representa los derechos, intereses de la población y es Promotor del Desarrollo Integral, Concertado y Sostenible de su Ámbito, para contribuir a Mejorar la Calidad de Vida de su Población</a:t>
            </a:r>
            <a:r>
              <a:rPr lang="es-ES" b="1" dirty="0">
                <a:solidFill>
                  <a:srgbClr val="FFFF00"/>
                </a:solidFill>
              </a:rPr>
              <a:t>, </a:t>
            </a:r>
            <a:r>
              <a:rPr lang="es-ES" sz="3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prestando servicios públicos de calidad </a:t>
            </a:r>
            <a:r>
              <a:rPr lang="es-ES" sz="2800" b="1" dirty="0">
                <a:solidFill>
                  <a:srgbClr val="FFFF00"/>
                </a:solidFill>
              </a:rPr>
              <a:t>y es promotor de la preservación ecológica. Reafirma su Autoestima con la Premisa de que somos “Nación </a:t>
            </a:r>
            <a:r>
              <a:rPr lang="es-ES" sz="2800" b="1" dirty="0" err="1">
                <a:solidFill>
                  <a:srgbClr val="FFFF00"/>
                </a:solidFill>
              </a:rPr>
              <a:t>Chanka</a:t>
            </a:r>
            <a:r>
              <a:rPr lang="es-ES" sz="2800" b="1" dirty="0">
                <a:solidFill>
                  <a:srgbClr val="FFFF00"/>
                </a:solidFill>
              </a:rPr>
              <a:t> y una provincia </a:t>
            </a:r>
            <a:r>
              <a:rPr lang="es-ES" sz="2800" b="1" dirty="0" smtClean="0">
                <a:solidFill>
                  <a:srgbClr val="FFFF00"/>
                </a:solidFill>
              </a:rPr>
              <a:t>agroecológica”.</a:t>
            </a:r>
            <a:endParaRPr lang="es-ES" sz="2800" b="1" dirty="0">
              <a:solidFill>
                <a:srgbClr val="FFFF00"/>
              </a:solidFill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251520" y="303875"/>
            <a:ext cx="4074740" cy="1972997"/>
            <a:chOff x="539552" y="620687"/>
            <a:chExt cx="8267086" cy="3132164"/>
          </a:xfrm>
        </p:grpSpPr>
        <p:pic>
          <p:nvPicPr>
            <p:cNvPr id="6" name="Picture 4" descr="C:\Mis lugares Web\munianadahuaylas\www.muniandahuaylas.gob.pe\portada\images\stories\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117" y="651941"/>
              <a:ext cx="7451521" cy="275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Mis lugares Web\munianadahuaylas\www.muniandahuaylas.gob.pe\portada\images\stories\minifp\logomuni_thumb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2" b="4609"/>
            <a:stretch/>
          </p:blipFill>
          <p:spPr bwMode="auto">
            <a:xfrm>
              <a:off x="539552" y="620687"/>
              <a:ext cx="3048322" cy="3132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5" descr="C:\cursos actuales 8vo\06_formulacion y evaluacion de proyectos\trabajo actual\planificacion nap consulting\logo consulto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0688"/>
            <a:ext cx="4392488" cy="122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0 Grupo"/>
          <p:cNvGrpSpPr/>
          <p:nvPr/>
        </p:nvGrpSpPr>
        <p:grpSpPr>
          <a:xfrm>
            <a:off x="573971" y="381070"/>
            <a:ext cx="8149715" cy="6297908"/>
            <a:chOff x="440134" y="602068"/>
            <a:chExt cx="7438553" cy="6297908"/>
          </a:xfrm>
        </p:grpSpPr>
        <p:grpSp>
          <p:nvGrpSpPr>
            <p:cNvPr id="8" name="7 Grupo"/>
            <p:cNvGrpSpPr/>
            <p:nvPr/>
          </p:nvGrpSpPr>
          <p:grpSpPr>
            <a:xfrm>
              <a:off x="440134" y="2797845"/>
              <a:ext cx="1938184" cy="1930448"/>
              <a:chOff x="178142" y="4019131"/>
              <a:chExt cx="1938184" cy="1930448"/>
            </a:xfrm>
          </p:grpSpPr>
          <p:pic>
            <p:nvPicPr>
              <p:cNvPr id="3080" name="Picture 8" descr="C:\Program Files (x86)\Microsoft Office\MEDIA\CAGCAT10\j0301252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142" y="4019131"/>
                <a:ext cx="1829714" cy="1565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14 Rectángulo"/>
              <p:cNvSpPr/>
              <p:nvPr/>
            </p:nvSpPr>
            <p:spPr>
              <a:xfrm>
                <a:off x="266135" y="5580247"/>
                <a:ext cx="18501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smtClean="0"/>
                  <a:t>AREAS, OFICINAS</a:t>
                </a:r>
                <a:endParaRPr lang="es-ES" dirty="0"/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3115613" y="4643445"/>
              <a:ext cx="2286000" cy="2256531"/>
              <a:chOff x="5903540" y="4063390"/>
              <a:chExt cx="2286000" cy="2256531"/>
            </a:xfrm>
          </p:grpSpPr>
          <p:pic>
            <p:nvPicPr>
              <p:cNvPr id="3079" name="Picture 7" descr="C:\Program Files (x86)\Microsoft Office\MEDIA\CAGCAT10\j0291984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2656" y="4063390"/>
                <a:ext cx="1807769" cy="1913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C:\Mis lugares Web\munianadahuaylas\www.muniandahuaylas.gob.pe\portada\images\stories\lic_edificacion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3540" y="5557921"/>
                <a:ext cx="22860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11 Grupo"/>
            <p:cNvGrpSpPr/>
            <p:nvPr/>
          </p:nvGrpSpPr>
          <p:grpSpPr>
            <a:xfrm>
              <a:off x="2789404" y="602068"/>
              <a:ext cx="1928931" cy="1023852"/>
              <a:chOff x="808293" y="675666"/>
              <a:chExt cx="1964697" cy="126568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808293" y="675666"/>
                <a:ext cx="1964697" cy="846085"/>
                <a:chOff x="2987823" y="2480146"/>
                <a:chExt cx="3672409" cy="1882716"/>
              </a:xfrm>
            </p:grpSpPr>
            <p:pic>
              <p:nvPicPr>
                <p:cNvPr id="3074" name="Picture 2" descr="C:\Program Files (x86)\Microsoft Office\MEDIA\CAGCAT10\j0297551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4439" y="2517343"/>
                  <a:ext cx="1195121" cy="18233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5" name="Picture 3" descr="C:\Program Files (x86)\Microsoft Office\MEDIA\CAGCAT10\j0240719.wmf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87544" y="2515514"/>
                  <a:ext cx="1164031" cy="18269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6" name="Picture 4" descr="C:\Program Files (x86)\Microsoft Office\MEDIA\CAGCAT10\j0186348.wmf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8104" y="2552349"/>
                  <a:ext cx="1152128" cy="18105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7" name="Picture 5" descr="C:\Program Files (x86)\Microsoft Office\MEDIA\CAGCAT10\j0285698.wmf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4801"/>
                <a:stretch/>
              </p:blipFill>
              <p:spPr bwMode="auto">
                <a:xfrm flipH="1">
                  <a:off x="2987823" y="2480146"/>
                  <a:ext cx="1368151" cy="18827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10 Rectángulo"/>
              <p:cNvSpPr/>
              <p:nvPr/>
            </p:nvSpPr>
            <p:spPr>
              <a:xfrm>
                <a:off x="971600" y="1484784"/>
                <a:ext cx="978796" cy="456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CLIENTES</a:t>
                </a:r>
                <a:endParaRPr lang="es-ES" dirty="0"/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6125055" y="2922313"/>
              <a:ext cx="1753632" cy="1726007"/>
              <a:chOff x="7227310" y="196534"/>
              <a:chExt cx="1786146" cy="2133689"/>
            </a:xfrm>
          </p:grpSpPr>
          <p:pic>
            <p:nvPicPr>
              <p:cNvPr id="3078" name="Picture 6" descr="C:\Program Files (x86)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27310" y="196534"/>
                <a:ext cx="1786146" cy="1773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12 Rectángulo"/>
              <p:cNvSpPr/>
              <p:nvPr/>
            </p:nvSpPr>
            <p:spPr>
              <a:xfrm>
                <a:off x="7737105" y="1873655"/>
                <a:ext cx="763842" cy="456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PAGOS</a:t>
                </a:r>
                <a:endParaRPr lang="es-ES" dirty="0"/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 rot="21441208">
              <a:off x="2949872" y="1850254"/>
              <a:ext cx="1634820" cy="1309561"/>
              <a:chOff x="3801276" y="239908"/>
              <a:chExt cx="1306575" cy="1618879"/>
            </a:xfrm>
          </p:grpSpPr>
          <p:grpSp>
            <p:nvGrpSpPr>
              <p:cNvPr id="16" name="15 Grupo"/>
              <p:cNvGrpSpPr/>
              <p:nvPr/>
            </p:nvGrpSpPr>
            <p:grpSpPr>
              <a:xfrm>
                <a:off x="3997364" y="624965"/>
                <a:ext cx="1061273" cy="1233822"/>
                <a:chOff x="3923928" y="1013394"/>
                <a:chExt cx="1061273" cy="1233822"/>
              </a:xfrm>
            </p:grpSpPr>
            <p:pic>
              <p:nvPicPr>
                <p:cNvPr id="24" name="Picture 8" descr="C:\Mis lugares Web\munianadahuaylas\www.muniandahuaylas.gob.pe\portada\images\stories\actual\dal005-2013mpa.jp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23928" y="1013394"/>
                  <a:ext cx="451673" cy="624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8" descr="C:\Mis lugares Web\munianadahuaylas\www.muniandahuaylas.gob.pe\portada\images\stories\actual\dal005-2013mpa.jp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6328" y="1165794"/>
                  <a:ext cx="451673" cy="624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8" descr="C:\Mis lugares Web\munianadahuaylas\www.muniandahuaylas.gob.pe\portada\images\stories\actual\dal005-2013mpa.jp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8728" y="1318194"/>
                  <a:ext cx="451673" cy="624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8" descr="C:\Mis lugares Web\munianadahuaylas\www.muniandahuaylas.gob.pe\portada\images\stories\actual\dal005-2013mpa.jp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81128" y="1470594"/>
                  <a:ext cx="451673" cy="624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8" descr="C:\Mis lugares Web\munianadahuaylas\www.muniandahuaylas.gob.pe\portada\images\stories\actual\dal005-2013mpa.jp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3528" y="1622994"/>
                  <a:ext cx="451673" cy="624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16 Rectángulo"/>
              <p:cNvSpPr/>
              <p:nvPr/>
            </p:nvSpPr>
            <p:spPr>
              <a:xfrm>
                <a:off x="3801276" y="239908"/>
                <a:ext cx="13065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smtClean="0"/>
                  <a:t>REQUISITOS</a:t>
                </a:r>
                <a:endParaRPr lang="es-ES" dirty="0"/>
              </a:p>
            </p:txBody>
          </p:sp>
        </p:grpSp>
        <p:sp>
          <p:nvSpPr>
            <p:cNvPr id="20" name="19 Decisión"/>
            <p:cNvSpPr/>
            <p:nvPr/>
          </p:nvSpPr>
          <p:spPr>
            <a:xfrm>
              <a:off x="2748103" y="3196860"/>
              <a:ext cx="2520280" cy="14283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923928" y="3212976"/>
            <a:ext cx="1480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FF00"/>
                </a:solidFill>
              </a:rPr>
              <a:t>PROCESOS</a:t>
            </a:r>
            <a:r>
              <a:rPr lang="es-ES" b="1" dirty="0">
                <a:solidFill>
                  <a:srgbClr val="FFFF00"/>
                </a:solidFill>
              </a:rPr>
              <a:t> </a:t>
            </a:r>
            <a:r>
              <a:rPr lang="es-ES" b="1" dirty="0" smtClean="0">
                <a:solidFill>
                  <a:srgbClr val="FFFF00"/>
                </a:solidFill>
              </a:rPr>
              <a:t>EXTENSOS, TIEMPO</a:t>
            </a:r>
          </a:p>
        </p:txBody>
      </p:sp>
      <p:sp>
        <p:nvSpPr>
          <p:cNvPr id="23" name="22 Rectángulo"/>
          <p:cNvSpPr/>
          <p:nvPr/>
        </p:nvSpPr>
        <p:spPr>
          <a:xfrm rot="19799505">
            <a:off x="417960" y="979138"/>
            <a:ext cx="2531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i="1" dirty="0" smtClean="0">
                <a:solidFill>
                  <a:srgbClr val="FFFF00"/>
                </a:solidFill>
              </a:rPr>
              <a:t>PROBLEMATICA</a:t>
            </a:r>
            <a:endParaRPr lang="es-ES" sz="2800" b="1" i="1" dirty="0">
              <a:solidFill>
                <a:srgbClr val="FFFF00"/>
              </a:solidFill>
            </a:endParaRPr>
          </a:p>
        </p:txBody>
      </p:sp>
      <p:sp>
        <p:nvSpPr>
          <p:cNvPr id="29" name="28 Explosión 1"/>
          <p:cNvSpPr/>
          <p:nvPr/>
        </p:nvSpPr>
        <p:spPr>
          <a:xfrm rot="19904334">
            <a:off x="58076" y="355135"/>
            <a:ext cx="3356142" cy="1904819"/>
          </a:xfrm>
          <a:prstGeom prst="irregularSeal1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Picture 10" descr="C:\Mis lugares Web\munianadahuaylas\www.muniandahuaylas.gob.pe\portada\images\stories\actual\parque jma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79" y="5891898"/>
            <a:ext cx="1459595" cy="8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C:\Mis lugares Web\munianadahuaylas\www.muniandahuaylas.gob.pe\portada\images\stories\actual\imagen2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11" y="6078490"/>
            <a:ext cx="1338303" cy="51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Flecha abajo"/>
          <p:cNvSpPr/>
          <p:nvPr/>
        </p:nvSpPr>
        <p:spPr>
          <a:xfrm>
            <a:off x="3635896" y="1340768"/>
            <a:ext cx="432531" cy="36754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Flecha abajo"/>
          <p:cNvSpPr/>
          <p:nvPr/>
        </p:nvSpPr>
        <p:spPr>
          <a:xfrm rot="16488666">
            <a:off x="6405067" y="5849379"/>
            <a:ext cx="432531" cy="89719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Flecha abajo"/>
          <p:cNvSpPr/>
          <p:nvPr/>
        </p:nvSpPr>
        <p:spPr>
          <a:xfrm rot="15660514" flipV="1">
            <a:off x="2804268" y="5879768"/>
            <a:ext cx="432531" cy="91303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1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Mis lugares Web\munianadahuaylas\www.muniandahuaylas.gob.pe\portada\images\stories\lic_edificac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34" y="3867993"/>
            <a:ext cx="1628825" cy="5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Mis lugares Web\munianadahuaylas\www.muniandahuaylas.gob.pe\portada\images\stories\ke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88812"/>
            <a:ext cx="958695" cy="71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7449725" y="5360219"/>
            <a:ext cx="1476476" cy="1204427"/>
            <a:chOff x="7326125" y="5262950"/>
            <a:chExt cx="1476476" cy="1204427"/>
          </a:xfrm>
        </p:grpSpPr>
        <p:pic>
          <p:nvPicPr>
            <p:cNvPr id="2054" name="Picture 6" descr="C:\Mis lugares Web\munianadahuaylas\www.muniandahuaylas.gob.pe\portada\images\stories\minifp\colegionuevo_thum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6407" y="5262950"/>
              <a:ext cx="436194" cy="436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Mis lugares Web\munianadahuaylas\www.muniandahuaylas.gob.pe\portada\images\stories\actual\imagen2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125" y="5327570"/>
              <a:ext cx="964483" cy="37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C:\Mis lugares Web\munianadahuaylas\www.muniandahuaylas.gob.pe\portada\images\stories\actual\parque jma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45" y="5766049"/>
              <a:ext cx="1369855" cy="7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9" name="Picture 11" descr="C:\Mis lugares Web\munianadahuaylas\www.muniandahuaylas.gob.pe\portada\images\stories\tributos_mun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969362"/>
            <a:ext cx="1667947" cy="55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1483247" y="2276872"/>
            <a:ext cx="685801" cy="45958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2" name="Picture 14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89" y="3556006"/>
            <a:ext cx="1120681" cy="102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9" y="6016791"/>
            <a:ext cx="891494" cy="5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88" y="364131"/>
            <a:ext cx="697625" cy="59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180416" y="151139"/>
            <a:ext cx="957769" cy="924546"/>
            <a:chOff x="1409073" y="6184137"/>
            <a:chExt cx="957769" cy="924546"/>
          </a:xfrm>
        </p:grpSpPr>
        <p:grpSp>
          <p:nvGrpSpPr>
            <p:cNvPr id="7" name="6 Grupo"/>
            <p:cNvGrpSpPr/>
            <p:nvPr/>
          </p:nvGrpSpPr>
          <p:grpSpPr>
            <a:xfrm>
              <a:off x="1409073" y="6184137"/>
              <a:ext cx="805369" cy="772146"/>
              <a:chOff x="1409073" y="6184137"/>
              <a:chExt cx="805369" cy="772146"/>
            </a:xfrm>
          </p:grpSpPr>
          <p:pic>
            <p:nvPicPr>
              <p:cNvPr id="22" name="Picture 16" descr="C:\Program Files (x86)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9073" y="6184137"/>
                <a:ext cx="652969" cy="619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6" descr="C:\Program Files (x86)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1473" y="6336537"/>
                <a:ext cx="652969" cy="619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5" name="Picture 16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873" y="6488937"/>
              <a:ext cx="652969" cy="61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8 Grupo"/>
          <p:cNvGrpSpPr/>
          <p:nvPr/>
        </p:nvGrpSpPr>
        <p:grpSpPr>
          <a:xfrm>
            <a:off x="2298848" y="151139"/>
            <a:ext cx="909615" cy="922241"/>
            <a:chOff x="2850460" y="6189018"/>
            <a:chExt cx="909615" cy="922241"/>
          </a:xfrm>
        </p:grpSpPr>
        <p:pic>
          <p:nvPicPr>
            <p:cNvPr id="23" name="Picture 13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460" y="6189018"/>
              <a:ext cx="604815" cy="61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3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860" y="6341418"/>
              <a:ext cx="604815" cy="61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3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5260" y="6493818"/>
              <a:ext cx="604815" cy="61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9 Grupo"/>
          <p:cNvGrpSpPr/>
          <p:nvPr/>
        </p:nvGrpSpPr>
        <p:grpSpPr>
          <a:xfrm>
            <a:off x="1522124" y="1279898"/>
            <a:ext cx="385580" cy="362776"/>
            <a:chOff x="1438905" y="4966252"/>
            <a:chExt cx="1096892" cy="1283048"/>
          </a:xfrm>
        </p:grpSpPr>
        <p:pic>
          <p:nvPicPr>
            <p:cNvPr id="2056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05" y="49662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305" y="51186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705" y="52710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105" y="54234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505" y="55758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loud"/>
          <p:cNvSpPr>
            <a:spLocks noChangeAspect="1" noEditPoints="1" noChangeArrowheads="1"/>
          </p:cNvSpPr>
          <p:nvPr/>
        </p:nvSpPr>
        <p:spPr bwMode="auto">
          <a:xfrm>
            <a:off x="6395845" y="2276872"/>
            <a:ext cx="685801" cy="45958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8" name="Picture 17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88" y="364131"/>
            <a:ext cx="697625" cy="59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38 Grupo"/>
          <p:cNvGrpSpPr/>
          <p:nvPr/>
        </p:nvGrpSpPr>
        <p:grpSpPr>
          <a:xfrm>
            <a:off x="5159916" y="151139"/>
            <a:ext cx="957769" cy="924546"/>
            <a:chOff x="1409073" y="6184137"/>
            <a:chExt cx="957769" cy="924546"/>
          </a:xfrm>
        </p:grpSpPr>
        <p:grpSp>
          <p:nvGrpSpPr>
            <p:cNvPr id="40" name="39 Grupo"/>
            <p:cNvGrpSpPr/>
            <p:nvPr/>
          </p:nvGrpSpPr>
          <p:grpSpPr>
            <a:xfrm>
              <a:off x="1409073" y="6184137"/>
              <a:ext cx="805369" cy="772146"/>
              <a:chOff x="1409073" y="6184137"/>
              <a:chExt cx="805369" cy="772146"/>
            </a:xfrm>
          </p:grpSpPr>
          <p:pic>
            <p:nvPicPr>
              <p:cNvPr id="42" name="Picture 16" descr="C:\Program Files (x86)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9073" y="6184137"/>
                <a:ext cx="652969" cy="619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6" descr="C:\Program Files (x86)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1473" y="6336537"/>
                <a:ext cx="652969" cy="619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" name="Picture 16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873" y="6488937"/>
              <a:ext cx="652969" cy="61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43 Grupo"/>
          <p:cNvGrpSpPr/>
          <p:nvPr/>
        </p:nvGrpSpPr>
        <p:grpSpPr>
          <a:xfrm>
            <a:off x="7278348" y="151139"/>
            <a:ext cx="909615" cy="922241"/>
            <a:chOff x="2850460" y="6189018"/>
            <a:chExt cx="909615" cy="922241"/>
          </a:xfrm>
        </p:grpSpPr>
        <p:pic>
          <p:nvPicPr>
            <p:cNvPr id="45" name="Picture 13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460" y="6189018"/>
              <a:ext cx="604815" cy="61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3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860" y="6341418"/>
              <a:ext cx="604815" cy="61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3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5260" y="6493818"/>
              <a:ext cx="604815" cy="61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47 Grupo"/>
          <p:cNvGrpSpPr/>
          <p:nvPr/>
        </p:nvGrpSpPr>
        <p:grpSpPr>
          <a:xfrm>
            <a:off x="6563538" y="1268760"/>
            <a:ext cx="385580" cy="362776"/>
            <a:chOff x="1438905" y="4966252"/>
            <a:chExt cx="1096892" cy="1283048"/>
          </a:xfrm>
        </p:grpSpPr>
        <p:pic>
          <p:nvPicPr>
            <p:cNvPr id="49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05" y="49662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305" y="51186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705" y="52710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105" y="54234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 descr="C:\Mis lugares Web\munianadahuaylas\www.muniandahuaylas.gob.pe\portada\images\stories\actual\dal005-2013mpa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505" y="5575852"/>
              <a:ext cx="487292" cy="67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Disco magnético"/>
          <p:cNvSpPr/>
          <p:nvPr/>
        </p:nvSpPr>
        <p:spPr>
          <a:xfrm>
            <a:off x="4253325" y="2126931"/>
            <a:ext cx="618144" cy="7899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11 Grupo"/>
          <p:cNvGrpSpPr/>
          <p:nvPr/>
        </p:nvGrpSpPr>
        <p:grpSpPr>
          <a:xfrm>
            <a:off x="1522550" y="5880222"/>
            <a:ext cx="2113346" cy="684424"/>
            <a:chOff x="2318071" y="5976244"/>
            <a:chExt cx="2113346" cy="684424"/>
          </a:xfrm>
        </p:grpSpPr>
        <p:pic>
          <p:nvPicPr>
            <p:cNvPr id="55" name="Picture 2" descr="C:\Program Files (x86)\Microsoft Office\MEDIA\CAGCAT10\j0297551.wmf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835" y="5989766"/>
              <a:ext cx="687751" cy="662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Program Files (x86)\Microsoft Office\MEDIA\CAGCAT10\j0240719.wmf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656" y="5989101"/>
              <a:ext cx="669860" cy="664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C:\Program Files (x86)\Microsoft Office\MEDIA\CAGCAT10\j0186348.wmf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407" y="6002492"/>
              <a:ext cx="663010" cy="658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" descr="C:\Program Files (x86)\Microsoft Office\MEDIA\CAGCAT10\j0285698.wmf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01"/>
            <a:stretch/>
          </p:blipFill>
          <p:spPr bwMode="auto">
            <a:xfrm flipH="1">
              <a:off x="2318071" y="5976244"/>
              <a:ext cx="787324" cy="68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58 Disco magnético"/>
          <p:cNvSpPr/>
          <p:nvPr/>
        </p:nvSpPr>
        <p:spPr>
          <a:xfrm>
            <a:off x="2169048" y="3699767"/>
            <a:ext cx="618144" cy="7899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539552" y="3861048"/>
            <a:ext cx="685801" cy="45958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2" name="61 Disco magnético"/>
          <p:cNvSpPr/>
          <p:nvPr/>
        </p:nvSpPr>
        <p:spPr>
          <a:xfrm>
            <a:off x="4546466" y="4788813"/>
            <a:ext cx="618144" cy="7899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 de flecha"/>
          <p:cNvCxnSpPr>
            <a:stCxn id="2065" idx="2"/>
            <a:endCxn id="32" idx="0"/>
          </p:cNvCxnSpPr>
          <p:nvPr/>
        </p:nvCxnSpPr>
        <p:spPr>
          <a:xfrm flipH="1">
            <a:off x="1714914" y="964089"/>
            <a:ext cx="25587" cy="40199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1691680" y="1642674"/>
            <a:ext cx="4090" cy="66047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6" idx="2"/>
            <a:endCxn id="11" idx="2"/>
          </p:cNvCxnSpPr>
          <p:nvPr/>
        </p:nvCxnSpPr>
        <p:spPr>
          <a:xfrm>
            <a:off x="2168476" y="2506663"/>
            <a:ext cx="2084849" cy="1526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endCxn id="49" idx="3"/>
          </p:cNvCxnSpPr>
          <p:nvPr/>
        </p:nvCxnSpPr>
        <p:spPr>
          <a:xfrm flipH="1">
            <a:off x="6734831" y="927239"/>
            <a:ext cx="29504" cy="4367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endCxn id="37" idx="3"/>
          </p:cNvCxnSpPr>
          <p:nvPr/>
        </p:nvCxnSpPr>
        <p:spPr>
          <a:xfrm flipH="1">
            <a:off x="6738746" y="1642674"/>
            <a:ext cx="35164" cy="66047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37" idx="0"/>
          </p:cNvCxnSpPr>
          <p:nvPr/>
        </p:nvCxnSpPr>
        <p:spPr>
          <a:xfrm flipH="1">
            <a:off x="4898218" y="2506663"/>
            <a:ext cx="1499754" cy="291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2069 Conector angular"/>
          <p:cNvCxnSpPr>
            <a:endCxn id="2063" idx="3"/>
          </p:cNvCxnSpPr>
          <p:nvPr/>
        </p:nvCxnSpPr>
        <p:spPr>
          <a:xfrm rot="10800000">
            <a:off x="1048923" y="6290719"/>
            <a:ext cx="764690" cy="3358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2073 Conector angular"/>
          <p:cNvCxnSpPr>
            <a:stCxn id="2063" idx="0"/>
            <a:endCxn id="2052" idx="2"/>
          </p:cNvCxnSpPr>
          <p:nvPr/>
        </p:nvCxnSpPr>
        <p:spPr>
          <a:xfrm rot="5400000" flipH="1" flipV="1">
            <a:off x="374942" y="5732873"/>
            <a:ext cx="512153" cy="5568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2077 Conector angular"/>
          <p:cNvCxnSpPr>
            <a:stCxn id="2052" idx="0"/>
            <a:endCxn id="60" idx="1"/>
          </p:cNvCxnSpPr>
          <p:nvPr/>
        </p:nvCxnSpPr>
        <p:spPr>
          <a:xfrm rot="5400000" flipH="1" flipV="1">
            <a:off x="536321" y="4442681"/>
            <a:ext cx="468671" cy="223593"/>
          </a:xfrm>
          <a:prstGeom prst="bentConnector4">
            <a:avLst>
              <a:gd name="adj1" fmla="val 49948"/>
              <a:gd name="adj2" fmla="val 2022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60" idx="2"/>
            <a:endCxn id="59" idx="2"/>
          </p:cNvCxnSpPr>
          <p:nvPr/>
        </p:nvCxnSpPr>
        <p:spPr>
          <a:xfrm>
            <a:off x="1224781" y="4090839"/>
            <a:ext cx="944267" cy="3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stCxn id="62" idx="3"/>
            <a:endCxn id="2059" idx="0"/>
          </p:cNvCxnSpPr>
          <p:nvPr/>
        </p:nvCxnSpPr>
        <p:spPr>
          <a:xfrm rot="16200000" flipH="1">
            <a:off x="4719452" y="5714888"/>
            <a:ext cx="390560" cy="11838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3986849" y="3429000"/>
            <a:ext cx="1336181" cy="1189555"/>
            <a:chOff x="3986849" y="3319241"/>
            <a:chExt cx="1336181" cy="1189555"/>
          </a:xfrm>
        </p:grpSpPr>
        <p:pic>
          <p:nvPicPr>
            <p:cNvPr id="2066" name="Picture 18" descr="C:\Mis lugares Web\munianadahuaylas\www.muniandahuaylas.gob.pe\portada\images\stories\actual\diadeltrabajadormunicipal.jp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849" y="3319241"/>
              <a:ext cx="1336181" cy="75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64 CuadroTexto"/>
            <p:cNvSpPr txBox="1"/>
            <p:nvPr/>
          </p:nvSpPr>
          <p:spPr>
            <a:xfrm>
              <a:off x="3986850" y="41394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4079215" y="4058492"/>
              <a:ext cx="1209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MUNICIPALIDAD</a:t>
              </a:r>
              <a:endParaRPr lang="es-ES" sz="1200" dirty="0"/>
            </a:p>
          </p:txBody>
        </p:sp>
      </p:grpSp>
      <p:sp>
        <p:nvSpPr>
          <p:cNvPr id="68" name="67 Flecha derecha"/>
          <p:cNvSpPr/>
          <p:nvPr/>
        </p:nvSpPr>
        <p:spPr>
          <a:xfrm>
            <a:off x="2829923" y="3825044"/>
            <a:ext cx="1094005" cy="419552"/>
          </a:xfrm>
          <a:prstGeom prst="rightArrow">
            <a:avLst>
              <a:gd name="adj1" fmla="val 37892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Flecha derecha"/>
          <p:cNvSpPr/>
          <p:nvPr/>
        </p:nvSpPr>
        <p:spPr>
          <a:xfrm rot="16030434">
            <a:off x="4601176" y="4441359"/>
            <a:ext cx="372439" cy="226237"/>
          </a:xfrm>
          <a:prstGeom prst="rightArrow">
            <a:avLst>
              <a:gd name="adj1" fmla="val 50000"/>
              <a:gd name="adj2" fmla="val 7014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105 Flecha derecha"/>
          <p:cNvSpPr/>
          <p:nvPr/>
        </p:nvSpPr>
        <p:spPr>
          <a:xfrm>
            <a:off x="5351901" y="3776417"/>
            <a:ext cx="878597" cy="40354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Flecha derecha"/>
          <p:cNvSpPr/>
          <p:nvPr/>
        </p:nvSpPr>
        <p:spPr>
          <a:xfrm rot="5400000">
            <a:off x="7852359" y="4694174"/>
            <a:ext cx="878597" cy="40354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Flecha derecha"/>
          <p:cNvSpPr/>
          <p:nvPr/>
        </p:nvSpPr>
        <p:spPr>
          <a:xfrm rot="16200000" flipH="1">
            <a:off x="4337472" y="3068227"/>
            <a:ext cx="438741" cy="209320"/>
          </a:xfrm>
          <a:prstGeom prst="rightArrow">
            <a:avLst>
              <a:gd name="adj1" fmla="val 36926"/>
              <a:gd name="adj2" fmla="val 5885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6" name="75 Grupo"/>
          <p:cNvGrpSpPr/>
          <p:nvPr/>
        </p:nvGrpSpPr>
        <p:grpSpPr>
          <a:xfrm>
            <a:off x="2640862" y="43644"/>
            <a:ext cx="3443306" cy="1513148"/>
            <a:chOff x="2787193" y="332656"/>
            <a:chExt cx="3443306" cy="1513148"/>
          </a:xfrm>
        </p:grpSpPr>
        <p:sp>
          <p:nvSpPr>
            <p:cNvPr id="70" name="69 Cara sonriente"/>
            <p:cNvSpPr/>
            <p:nvPr/>
          </p:nvSpPr>
          <p:spPr>
            <a:xfrm>
              <a:off x="3996566" y="332656"/>
              <a:ext cx="863466" cy="933159"/>
            </a:xfrm>
            <a:prstGeom prst="smileyFace">
              <a:avLst/>
            </a:prstGeom>
            <a:blipFill>
              <a:blip r:embed="rId20"/>
              <a:stretch>
                <a:fillRect/>
              </a:stretch>
            </a:blip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2787193" y="1137918"/>
              <a:ext cx="344330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 prst="coolSlan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s-ES" sz="4000" b="1" cap="all" dirty="0" smtClean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SOLUCIÓN</a:t>
              </a:r>
              <a:endParaRPr lang="es-ES" sz="4000" b="1" cap="all" spc="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9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Mostrar </a:t>
            </a:r>
            <a:r>
              <a:rPr lang="es-MX" dirty="0"/>
              <a:t>y explicar el cronograma de hitos. Indicar </a:t>
            </a:r>
            <a:r>
              <a:rPr lang="es-MX" dirty="0" err="1" smtClean="0"/>
              <a:t>adeás</a:t>
            </a:r>
            <a:r>
              <a:rPr lang="es-MX" dirty="0" smtClean="0"/>
              <a:t> </a:t>
            </a:r>
            <a:r>
              <a:rPr lang="es-MX" dirty="0"/>
              <a:t>el presupuesto del proyecto. (FGRP_010_04_Project </a:t>
            </a:r>
            <a:r>
              <a:rPr lang="es-MX" dirty="0" err="1"/>
              <a:t>charter</a:t>
            </a:r>
            <a:r>
              <a:rPr lang="es-MX" dirty="0"/>
              <a:t>).</a:t>
            </a:r>
            <a:endParaRPr lang="es-ES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" y="159389"/>
            <a:ext cx="8642060" cy="650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2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6" y="620688"/>
            <a:ext cx="8331585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1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18401" cy="134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5" y="3212976"/>
            <a:ext cx="8724823" cy="304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537139" y="116632"/>
            <a:ext cx="82282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AMENAZAS Y OPORTUNIDADES</a:t>
            </a:r>
            <a:endParaRPr lang="es-E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4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04664"/>
            <a:ext cx="7344815" cy="266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4852"/>
            <a:ext cx="734481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8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" y="620688"/>
            <a:ext cx="828092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9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190</TotalTime>
  <Words>141</Words>
  <Application>Microsoft Office PowerPoint</Application>
  <PresentationFormat>On-screen Show (4:3)</PresentationFormat>
  <Paragraphs>23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Ángulos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1: </dc:title>
  <dc:creator>yang</dc:creator>
  <cp:lastModifiedBy>placido reynaga</cp:lastModifiedBy>
  <cp:revision>25</cp:revision>
  <dcterms:created xsi:type="dcterms:W3CDTF">2013-11-26T22:03:09Z</dcterms:created>
  <dcterms:modified xsi:type="dcterms:W3CDTF">2013-12-02T21:39:06Z</dcterms:modified>
</cp:coreProperties>
</file>