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635693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프로젝트 수행 계획서</a:t>
            </a:r>
            <a:endParaRPr lang="en-US" sz="6036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7503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프로젝트 개요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02662"/>
            <a:ext cx="40926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프로젝트 명: Gemmini (잼미니)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8310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목적: 세대 간 은어를 번역해주는 번역기 서비스 개발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48841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기간: 2024-05-17 ~ 2024-06-30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09373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예산: 300,000원 (엔코아 지원금)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69904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46960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프로젝트 범위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6708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01228" y="4712494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47471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주요 목표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227558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세대 간 은어 번역 기능 제공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760107" y="5716191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RAG를 활용한 은어 기원 설명 기능 제공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760107" y="6204823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LLAMA3 모델을 LORA로 최적화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760107" y="6693456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AIHUB의 연령대별 은어 데이터를 활용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2760107" y="7182088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Vector DB 구축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097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일정 계획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3906560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534376" y="4475917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232309" y="2848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프로젝트 시작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3328868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2024-05-17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4684157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176016" y="4475917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26455" y="56840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중간 점검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6164461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2024-06-10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3906560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869567" y="4475917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620601" y="2848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프로젝트 완료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3328868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2024-06-30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1680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자원 계획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66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인력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35956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멘토: 김은종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391263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팀원: 최준환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4946571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팀장: 김성준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743932" y="3266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기술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743932" y="3835956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데이터: AIHUB의 연령대별 은어 데이터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743932" y="4746665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모델: LLAMA3 (LORA)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743932" y="5301972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아키텍처: AWS, Docker, Streamlit, Gradio, Vector DB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3266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예산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9449872" y="3835956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코랩 Pro 한달 이용권: 50,000원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449872" y="4391263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AWS 비용: 250,000원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449872" y="4946571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기타 비용: [기타 비용]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8695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위험 관리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314581"/>
            <a:ext cx="4542115" cy="2628067"/>
          </a:xfrm>
          <a:prstGeom prst="roundRect">
            <a:avLst>
              <a:gd name="adj" fmla="val 38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35443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잠재적 위험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4024789"/>
            <a:ext cx="408253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데이터 부족 또는 품질 문제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62990" y="4513421"/>
            <a:ext cx="408253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모델 최적화 실패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62990" y="5002054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기술적 문제 (AWS, Docker, Streamlit, Gradio, Vector DB 통합)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597485" y="3314581"/>
            <a:ext cx="4542115" cy="2628067"/>
          </a:xfrm>
          <a:prstGeom prst="roundRect">
            <a:avLst>
              <a:gd name="adj" fmla="val 38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827276" y="35443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대응 계획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827276" y="4024789"/>
            <a:ext cx="408253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데이터 검증 및 추가 확보 방안 마련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5827276" y="4513421"/>
            <a:ext cx="408253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모델 성능 모니터링 및 지속적인 튜닝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827276" y="5002054"/>
            <a:ext cx="408253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기술 지원 및 백업 계획 수립</a:t>
            </a:r>
            <a:endParaRPr lang="en-US" sz="1750" dirty="0"/>
          </a:p>
        </p:txBody>
      </p:sp>
      <p:pic>
        <p:nvPicPr>
          <p:cNvPr id="1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0968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품질 관리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34839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259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정확한 은어 번역 제공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0640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사용자에게 정확한 은어 번역을 제공하는 것이 가장 중요한 품질 목표입니다.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34839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25992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사용자 친화적 인터페이스 제공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95359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사용자가 편리하게 서비스를 이용할 수 있도록 사용자 친화적인 인터페이스를 제공합니다.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34839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259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안정적인 서비스 운영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606409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서비스가 안정적으로 운영되어 사용자에게 신뢰를 줄 수 있도록 합니다.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054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프로젝트 팀 구성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44133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766072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팀명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246489"/>
            <a:ext cx="21942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Fly to the Sky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37" y="3544133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4766072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멘토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5246489"/>
            <a:ext cx="219432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김은종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544133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4766072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팀원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5246489"/>
            <a:ext cx="21942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최준환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744" y="3544133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4766072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팀장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5246489"/>
            <a:ext cx="219432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김성준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2024-05-24T00:43:53Z</dcterms:created>
  <dcterms:modified xsi:type="dcterms:W3CDTF">2024-05-24T00:43:53Z</dcterms:modified>
</cp:coreProperties>
</file>