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729eb1d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1729eb1d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1fe7e3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1fe7e3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26550" y="937675"/>
            <a:ext cx="4895100" cy="4186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7409" y="1080425"/>
            <a:ext cx="4581000" cy="184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87409" y="3266600"/>
            <a:ext cx="4581000" cy="171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71159" y="1302400"/>
            <a:ext cx="1152300" cy="1281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074059" y="220282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74059" y="1793950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851615" y="222100"/>
            <a:ext cx="4581000" cy="589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074059" y="138507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535709" y="15828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33134" y="3412100"/>
            <a:ext cx="2524500" cy="13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Cluster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284709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com0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284709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com2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295353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com3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295353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com1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997309" y="1226088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997359" y="765850"/>
            <a:ext cx="9465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cxnSp>
        <p:nvCxnSpPr>
          <p:cNvPr id="70" name="Google Shape;70;p13"/>
          <p:cNvCxnSpPr>
            <a:stCxn id="60" idx="2"/>
            <a:endCxn id="62" idx="0"/>
          </p:cNvCxnSpPr>
          <p:nvPr/>
        </p:nvCxnSpPr>
        <p:spPr>
          <a:xfrm rot="5400000">
            <a:off x="3690015" y="1130800"/>
            <a:ext cx="771000" cy="133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2"/>
            <a:endCxn id="72" idx="1"/>
          </p:cNvCxnSpPr>
          <p:nvPr/>
        </p:nvCxnSpPr>
        <p:spPr>
          <a:xfrm rot="5400000">
            <a:off x="3815159" y="2173513"/>
            <a:ext cx="355800" cy="31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72" idx="3"/>
            <a:endCxn id="63" idx="0"/>
          </p:cNvCxnSpPr>
          <p:nvPr/>
        </p:nvCxnSpPr>
        <p:spPr>
          <a:xfrm rot="5400000">
            <a:off x="3294784" y="2729788"/>
            <a:ext cx="683100" cy="68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/>
          <p:nvPr/>
        </p:nvSpPr>
        <p:spPr>
          <a:xfrm>
            <a:off x="2033134" y="2977963"/>
            <a:ext cx="18168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Cluster</a:t>
            </a:r>
            <a:endParaRPr/>
          </a:p>
        </p:txBody>
      </p:sp>
      <p:cxnSp>
        <p:nvCxnSpPr>
          <p:cNvPr id="75" name="Google Shape;75;p13"/>
          <p:cNvCxnSpPr>
            <a:stCxn id="63" idx="3"/>
            <a:endCxn id="76" idx="2"/>
          </p:cNvCxnSpPr>
          <p:nvPr/>
        </p:nvCxnSpPr>
        <p:spPr>
          <a:xfrm>
            <a:off x="4557634" y="4083800"/>
            <a:ext cx="563100" cy="97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8" idx="3"/>
            <a:endCxn id="62" idx="1"/>
          </p:cNvCxnSpPr>
          <p:nvPr/>
        </p:nvCxnSpPr>
        <p:spPr>
          <a:xfrm>
            <a:off x="2943809" y="1440438"/>
            <a:ext cx="591900" cy="3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5074059" y="43733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harbor</a:t>
            </a:r>
            <a:endParaRPr/>
          </a:p>
        </p:txBody>
      </p:sp>
      <p:cxnSp>
        <p:nvCxnSpPr>
          <p:cNvPr id="79" name="Google Shape;79;p13"/>
          <p:cNvCxnSpPr>
            <a:stCxn id="57" idx="3"/>
            <a:endCxn id="80" idx="1"/>
          </p:cNvCxnSpPr>
          <p:nvPr/>
        </p:nvCxnSpPr>
        <p:spPr>
          <a:xfrm flipH="1" rot="10800000">
            <a:off x="6123459" y="1151950"/>
            <a:ext cx="1013100" cy="79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6" name="Google Shape;76;p13"/>
          <p:cNvSpPr/>
          <p:nvPr/>
        </p:nvSpPr>
        <p:spPr>
          <a:xfrm>
            <a:off x="5120647" y="3934263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136559" y="937663"/>
            <a:ext cx="9465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5120647" y="3572488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82" name="Google Shape;82;p13"/>
          <p:cNvCxnSpPr>
            <a:stCxn id="81" idx="1"/>
            <a:endCxn id="57" idx="2"/>
          </p:cNvCxnSpPr>
          <p:nvPr/>
        </p:nvCxnSpPr>
        <p:spPr>
          <a:xfrm rot="-5400000">
            <a:off x="5047947" y="3072988"/>
            <a:ext cx="988200" cy="10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/>
          <p:nvPr/>
        </p:nvSpPr>
        <p:spPr>
          <a:xfrm>
            <a:off x="5074047" y="50896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cxnSp>
        <p:nvCxnSpPr>
          <p:cNvPr id="84" name="Google Shape;84;p13"/>
          <p:cNvCxnSpPr>
            <a:stCxn id="57" idx="0"/>
            <a:endCxn id="83" idx="2"/>
          </p:cNvCxnSpPr>
          <p:nvPr/>
        </p:nvCxnSpPr>
        <p:spPr>
          <a:xfrm rot="-5400000">
            <a:off x="5365209" y="1119700"/>
            <a:ext cx="3648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/>
          <p:nvPr/>
        </p:nvSpPr>
        <p:spPr>
          <a:xfrm>
            <a:off x="1997359" y="17905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66409" y="2390925"/>
            <a:ext cx="11874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503884" y="2367238"/>
            <a:ext cx="946500" cy="36180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266409" y="3363475"/>
            <a:ext cx="1187400" cy="36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</a:t>
            </a:r>
            <a:endParaRPr/>
          </a:p>
        </p:txBody>
      </p:sp>
      <p:cxnSp>
        <p:nvCxnSpPr>
          <p:cNvPr id="88" name="Google Shape;88;p13"/>
          <p:cNvCxnSpPr>
            <a:stCxn id="86" idx="2"/>
            <a:endCxn id="87" idx="0"/>
          </p:cNvCxnSpPr>
          <p:nvPr/>
        </p:nvCxnSpPr>
        <p:spPr>
          <a:xfrm>
            <a:off x="6860109" y="281962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76" idx="4"/>
            <a:endCxn id="81" idx="4"/>
          </p:cNvCxnSpPr>
          <p:nvPr/>
        </p:nvCxnSpPr>
        <p:spPr>
          <a:xfrm flipH="1" rot="10800000">
            <a:off x="5952647" y="3819537"/>
            <a:ext cx="600" cy="36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6692559" y="1664300"/>
            <a:ext cx="10107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13525" y="1226445"/>
            <a:ext cx="927600" cy="43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Domain</a:t>
            </a:r>
            <a:endParaRPr sz="1200"/>
          </a:p>
        </p:txBody>
      </p:sp>
      <p:sp>
        <p:nvSpPr>
          <p:cNvPr id="96" name="Google Shape;96;p14"/>
          <p:cNvSpPr/>
          <p:nvPr/>
        </p:nvSpPr>
        <p:spPr>
          <a:xfrm>
            <a:off x="1278475" y="3313900"/>
            <a:ext cx="6252300" cy="3459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Improve Data Quality over steps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257775" y="356413"/>
            <a:ext cx="2029200" cy="59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Lambda를 통해서 크롤러를 서버리스로 실행</a:t>
            </a:r>
            <a:endParaRPr sz="1000"/>
          </a:p>
        </p:txBody>
      </p:sp>
      <p:sp>
        <p:nvSpPr>
          <p:cNvPr id="98" name="Google Shape;98;p14"/>
          <p:cNvSpPr/>
          <p:nvPr/>
        </p:nvSpPr>
        <p:spPr>
          <a:xfrm>
            <a:off x="1278475" y="2897163"/>
            <a:ext cx="6252300" cy="34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Airflow + Prometheus + Grafana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736625" y="2108622"/>
            <a:ext cx="927600" cy="5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Kafka</a:t>
            </a:r>
            <a:endParaRPr sz="1200"/>
          </a:p>
        </p:txBody>
      </p:sp>
      <p:cxnSp>
        <p:nvCxnSpPr>
          <p:cNvPr id="100" name="Google Shape;100;p14"/>
          <p:cNvCxnSpPr>
            <a:stCxn id="95" idx="3"/>
            <a:endCxn id="101" idx="1"/>
          </p:cNvCxnSpPr>
          <p:nvPr/>
        </p:nvCxnSpPr>
        <p:spPr>
          <a:xfrm>
            <a:off x="1141125" y="1441995"/>
            <a:ext cx="135600" cy="9408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211094" y="3243075"/>
            <a:ext cx="927656" cy="770688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209225" y="1976850"/>
            <a:ext cx="934175" cy="1116600"/>
            <a:chOff x="251675" y="920425"/>
            <a:chExt cx="934175" cy="1116600"/>
          </a:xfrm>
        </p:grpSpPr>
        <p:sp>
          <p:nvSpPr>
            <p:cNvPr id="104" name="Google Shape;104;p14"/>
            <p:cNvSpPr/>
            <p:nvPr/>
          </p:nvSpPr>
          <p:spPr>
            <a:xfrm>
              <a:off x="258250" y="1266325"/>
              <a:ext cx="927600" cy="77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21783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68270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14757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61244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07731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54218" y="1337140"/>
              <a:ext cx="67800" cy="61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51675" y="920425"/>
              <a:ext cx="927600" cy="3459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E5BE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Local Cluster</a:t>
              </a:r>
              <a:endParaRPr sz="1000"/>
            </a:p>
          </p:txBody>
        </p:sp>
      </p:grpSp>
      <p:sp>
        <p:nvSpPr>
          <p:cNvPr id="112" name="Google Shape;112;p14"/>
          <p:cNvSpPr/>
          <p:nvPr/>
        </p:nvSpPr>
        <p:spPr>
          <a:xfrm>
            <a:off x="2274620" y="1229723"/>
            <a:ext cx="1294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Batch로 들어오는 데이터를 S3에 적재</a:t>
            </a:r>
            <a:endParaRPr sz="900"/>
          </a:p>
        </p:txBody>
      </p:sp>
      <p:sp>
        <p:nvSpPr>
          <p:cNvPr id="113" name="Google Shape;113;p14"/>
          <p:cNvSpPr/>
          <p:nvPr/>
        </p:nvSpPr>
        <p:spPr>
          <a:xfrm>
            <a:off x="4263750" y="1276199"/>
            <a:ext cx="1177500" cy="33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Spark를 통해 정제</a:t>
            </a:r>
            <a:endParaRPr sz="900"/>
          </a:p>
        </p:txBody>
      </p:sp>
      <p:sp>
        <p:nvSpPr>
          <p:cNvPr id="114" name="Google Shape;114;p14"/>
          <p:cNvSpPr/>
          <p:nvPr/>
        </p:nvSpPr>
        <p:spPr>
          <a:xfrm>
            <a:off x="5398501" y="131177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정제된 데이터를 DB에 적재해서 웹에 제공</a:t>
            </a:r>
            <a:endParaRPr sz="900"/>
          </a:p>
        </p:txBody>
      </p:sp>
      <p:sp>
        <p:nvSpPr>
          <p:cNvPr id="115" name="Google Shape;115;p14"/>
          <p:cNvSpPr/>
          <p:nvPr/>
        </p:nvSpPr>
        <p:spPr>
          <a:xfrm>
            <a:off x="1225675" y="1898150"/>
            <a:ext cx="6357900" cy="9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409977" y="2108296"/>
            <a:ext cx="927657" cy="553545"/>
          </a:xfrm>
          <a:prstGeom prst="flowChartMagneticDisk">
            <a:avLst/>
          </a:prstGeom>
          <a:solidFill>
            <a:srgbClr val="D6B53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S3</a:t>
            </a:r>
            <a:endParaRPr sz="1200"/>
          </a:p>
        </p:txBody>
      </p:sp>
      <p:cxnSp>
        <p:nvCxnSpPr>
          <p:cNvPr id="117" name="Google Shape;117;p14"/>
          <p:cNvCxnSpPr>
            <a:stCxn id="101" idx="0"/>
            <a:endCxn id="118" idx="3"/>
          </p:cNvCxnSpPr>
          <p:nvPr/>
        </p:nvCxnSpPr>
        <p:spPr>
          <a:xfrm flipH="1" rot="10800000">
            <a:off x="1704956" y="1827188"/>
            <a:ext cx="34800" cy="2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2345011" y="2108288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(batch)</a:t>
            </a:r>
            <a:endParaRPr sz="1200"/>
          </a:p>
        </p:txBody>
      </p:sp>
      <p:sp>
        <p:nvSpPr>
          <p:cNvPr id="120" name="Google Shape;120;p14"/>
          <p:cNvSpPr/>
          <p:nvPr/>
        </p:nvSpPr>
        <p:spPr>
          <a:xfrm>
            <a:off x="4474933" y="2108296"/>
            <a:ext cx="927600" cy="553500"/>
          </a:xfrm>
          <a:prstGeom prst="rect">
            <a:avLst/>
          </a:prstGeom>
          <a:solidFill>
            <a:srgbClr val="F5F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Spark</a:t>
            </a:r>
            <a:endParaRPr sz="1200"/>
          </a:p>
        </p:txBody>
      </p:sp>
      <p:sp>
        <p:nvSpPr>
          <p:cNvPr id="121" name="Google Shape;121;p14"/>
          <p:cNvSpPr/>
          <p:nvPr/>
        </p:nvSpPr>
        <p:spPr>
          <a:xfrm>
            <a:off x="5539888" y="2108296"/>
            <a:ext cx="927657" cy="553545"/>
          </a:xfrm>
          <a:prstGeom prst="flowChartMagneticDisk">
            <a:avLst/>
          </a:prstGeom>
          <a:solidFill>
            <a:srgbClr val="F9E25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sp>
        <p:nvSpPr>
          <p:cNvPr id="122" name="Google Shape;122;p14"/>
          <p:cNvSpPr/>
          <p:nvPr/>
        </p:nvSpPr>
        <p:spPr>
          <a:xfrm>
            <a:off x="6604886" y="2108296"/>
            <a:ext cx="927600" cy="5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Interface</a:t>
            </a:r>
            <a:endParaRPr sz="1200"/>
          </a:p>
        </p:txBody>
      </p:sp>
      <p:cxnSp>
        <p:nvCxnSpPr>
          <p:cNvPr id="123" name="Google Shape;123;p14"/>
          <p:cNvCxnSpPr>
            <a:stCxn id="101" idx="3"/>
            <a:endCxn id="119" idx="1"/>
          </p:cNvCxnSpPr>
          <p:nvPr/>
        </p:nvCxnSpPr>
        <p:spPr>
          <a:xfrm>
            <a:off x="2210963" y="2382938"/>
            <a:ext cx="134100" cy="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19" idx="3"/>
            <a:endCxn id="116" idx="2"/>
          </p:cNvCxnSpPr>
          <p:nvPr/>
        </p:nvCxnSpPr>
        <p:spPr>
          <a:xfrm>
            <a:off x="3272611" y="2385038"/>
            <a:ext cx="1374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16" idx="4"/>
            <a:endCxn id="120" idx="1"/>
          </p:cNvCxnSpPr>
          <p:nvPr/>
        </p:nvCxnSpPr>
        <p:spPr>
          <a:xfrm>
            <a:off x="4337635" y="2385069"/>
            <a:ext cx="137400" cy="600"/>
          </a:xfrm>
          <a:prstGeom prst="curvedConnector3">
            <a:avLst>
              <a:gd fmla="val 499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endCxn id="121" idx="2"/>
          </p:cNvCxnSpPr>
          <p:nvPr/>
        </p:nvCxnSpPr>
        <p:spPr>
          <a:xfrm>
            <a:off x="5402488" y="2384469"/>
            <a:ext cx="137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21" idx="4"/>
            <a:endCxn id="122" idx="1"/>
          </p:cNvCxnSpPr>
          <p:nvPr/>
        </p:nvCxnSpPr>
        <p:spPr>
          <a:xfrm>
            <a:off x="6467546" y="2385069"/>
            <a:ext cx="137400" cy="6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4"/>
          <p:cNvSpPr/>
          <p:nvPr/>
        </p:nvSpPr>
        <p:spPr>
          <a:xfrm>
            <a:off x="3405975" y="37774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admin</a:t>
            </a:r>
            <a:endParaRPr sz="1200"/>
          </a:p>
        </p:txBody>
      </p:sp>
      <p:sp>
        <p:nvSpPr>
          <p:cNvPr id="118" name="Google Shape;118;p14"/>
          <p:cNvSpPr/>
          <p:nvPr/>
        </p:nvSpPr>
        <p:spPr>
          <a:xfrm>
            <a:off x="1276049" y="1056638"/>
            <a:ext cx="927656" cy="770688"/>
          </a:xfrm>
          <a:prstGeom prst="flowChartMagneticDisk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Github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3640350" y="1597848"/>
            <a:ext cx="833700" cy="27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B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AWS</a:t>
            </a:r>
            <a:endParaRPr sz="1200"/>
          </a:p>
        </p:txBody>
      </p:sp>
      <p:sp>
        <p:nvSpPr>
          <p:cNvPr id="101" name="Google Shape;101;p14"/>
          <p:cNvSpPr/>
          <p:nvPr/>
        </p:nvSpPr>
        <p:spPr>
          <a:xfrm>
            <a:off x="1276763" y="2108288"/>
            <a:ext cx="934200" cy="549300"/>
          </a:xfrm>
          <a:prstGeom prst="homePlate">
            <a:avLst>
              <a:gd fmla="val 14166" name="adj"/>
            </a:avLst>
          </a:prstGeom>
          <a:solidFill>
            <a:srgbClr val="FCE5CD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Crawler</a:t>
            </a:r>
            <a:endParaRPr sz="1200"/>
          </a:p>
        </p:txBody>
      </p:sp>
      <p:cxnSp>
        <p:nvCxnSpPr>
          <p:cNvPr id="130" name="Google Shape;130;p14"/>
          <p:cNvCxnSpPr>
            <a:stCxn id="102" idx="0"/>
            <a:endCxn id="104" idx="2"/>
          </p:cNvCxnSpPr>
          <p:nvPr/>
        </p:nvCxnSpPr>
        <p:spPr>
          <a:xfrm rot="-5400000">
            <a:off x="474072" y="3294321"/>
            <a:ext cx="406500" cy="4800"/>
          </a:xfrm>
          <a:prstGeom prst="curvedConnector3">
            <a:avLst>
              <a:gd fmla="val 81601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/>
          <p:nvPr/>
        </p:nvSpPr>
        <p:spPr>
          <a:xfrm>
            <a:off x="7451651" y="1311325"/>
            <a:ext cx="1651800" cy="516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웹에서 제공되는 이벤트 로그를 적재해 모니터링</a:t>
            </a:r>
            <a:endParaRPr sz="900"/>
          </a:p>
        </p:txBody>
      </p:sp>
      <p:cxnSp>
        <p:nvCxnSpPr>
          <p:cNvPr id="132" name="Google Shape;132;p14"/>
          <p:cNvCxnSpPr>
            <a:stCxn id="99" idx="2"/>
            <a:endCxn id="98" idx="3"/>
          </p:cNvCxnSpPr>
          <p:nvPr/>
        </p:nvCxnSpPr>
        <p:spPr>
          <a:xfrm rot="5400000">
            <a:off x="7661625" y="2531322"/>
            <a:ext cx="408000" cy="6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22" idx="3"/>
            <a:endCxn id="99" idx="1"/>
          </p:cNvCxnSpPr>
          <p:nvPr/>
        </p:nvCxnSpPr>
        <p:spPr>
          <a:xfrm>
            <a:off x="7532486" y="2385046"/>
            <a:ext cx="204000" cy="6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4"/>
          <p:cNvSpPr/>
          <p:nvPr/>
        </p:nvSpPr>
        <p:spPr>
          <a:xfrm>
            <a:off x="7670500" y="3093450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client</a:t>
            </a:r>
            <a:endParaRPr sz="1200"/>
          </a:p>
        </p:txBody>
      </p:sp>
      <p:cxnSp>
        <p:nvCxnSpPr>
          <p:cNvPr id="135" name="Google Shape;135;p14"/>
          <p:cNvCxnSpPr>
            <a:stCxn id="118" idx="2"/>
            <a:endCxn id="104" idx="1"/>
          </p:cNvCxnSpPr>
          <p:nvPr/>
        </p:nvCxnSpPr>
        <p:spPr>
          <a:xfrm flipH="1">
            <a:off x="215849" y="1441981"/>
            <a:ext cx="1060200" cy="1266000"/>
          </a:xfrm>
          <a:prstGeom prst="curvedConnector3">
            <a:avLst>
              <a:gd fmla="val 11231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36" name="Google Shape;136;p14"/>
          <p:cNvSpPr/>
          <p:nvPr/>
        </p:nvSpPr>
        <p:spPr>
          <a:xfrm>
            <a:off x="209225" y="4087175"/>
            <a:ext cx="1423500" cy="6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developer</a:t>
            </a:r>
            <a:endParaRPr sz="11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322184" y="4233893"/>
            <a:ext cx="357532" cy="406479"/>
            <a:chOff x="638975" y="4215450"/>
            <a:chExt cx="452400" cy="526800"/>
          </a:xfrm>
        </p:grpSpPr>
        <p:sp>
          <p:nvSpPr>
            <p:cNvPr id="138" name="Google Shape;138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3533934" y="3924193"/>
            <a:ext cx="357532" cy="406479"/>
            <a:chOff x="638975" y="4215450"/>
            <a:chExt cx="452400" cy="526800"/>
          </a:xfrm>
        </p:grpSpPr>
        <p:sp>
          <p:nvSpPr>
            <p:cNvPr id="141" name="Google Shape;141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7842884" y="3240168"/>
            <a:ext cx="357532" cy="406479"/>
            <a:chOff x="638975" y="4215450"/>
            <a:chExt cx="452400" cy="526800"/>
          </a:xfrm>
        </p:grpSpPr>
        <p:sp>
          <p:nvSpPr>
            <p:cNvPr id="144" name="Google Shape;144;p14"/>
            <p:cNvSpPr/>
            <p:nvPr/>
          </p:nvSpPr>
          <p:spPr>
            <a:xfrm>
              <a:off x="762875" y="4215450"/>
              <a:ext cx="204600" cy="2046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38975" y="4467150"/>
              <a:ext cx="452400" cy="275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