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07ca852a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07ca852a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07ca852a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07ca852a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07ca852aa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07ca852a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07ef9a4b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07ef9a4b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07ca852a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07ca852a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07ca852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07ca852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07ca852aa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f07ca852a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DE31FP5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문서데이터 수집 및 저장 파이프라인 구축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24.08.05 진행 내용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7.29~8.2 진행 사항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컨테이너 및 서버, AWS 인스턴스 포트설정 규약 양식 작성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채용 사이트 탐색 및 크롤링 가능한 사이트 기준으로 우선순위 설정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1순위 채용 사이트를 대상으로 크롤링 코드 구현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사이트 별 크롤러에 대한 추출 데이터 스키마 작성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DB 이중화 작업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개발용 온프레미스 서버에서 </a:t>
            </a:r>
            <a:r>
              <a:rPr lang="en"/>
              <a:t>k</a:t>
            </a:r>
            <a:r>
              <a:rPr lang="en"/>
              <a:t>8s 구축 완료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k8s 클러스터에 jenkins 설치 및 metallb를 통한 로드밸런서 구축 완료.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Jenkins Web UI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370651" cy="39540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Jenkins Web UI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300" y="1017725"/>
            <a:ext cx="8295698" cy="3925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프로젝트 아키텍처 설계 완료 및 확정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필요한 컴퓨팅 자원 확정 및 배분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Airflow DAG 작업을 위한 크롤러 코드 최적화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정제 데이터 스키마 작성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ERD  작업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Postgresql, Redis 설치 및 Harbor 구성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airflow 클러스터 구축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>
            <a:off x="1726550" y="937675"/>
            <a:ext cx="4895100" cy="4186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85" name="Google Shape;85;p18"/>
          <p:cNvSpPr/>
          <p:nvPr/>
        </p:nvSpPr>
        <p:spPr>
          <a:xfrm>
            <a:off x="1887409" y="1080425"/>
            <a:ext cx="4581000" cy="1848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1887409" y="3266600"/>
            <a:ext cx="4581000" cy="1715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4971159" y="1302400"/>
            <a:ext cx="1152300" cy="1281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5074059" y="2202825"/>
            <a:ext cx="946500" cy="298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</a:t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5074059" y="1793950"/>
            <a:ext cx="946500" cy="298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nginx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1851615" y="222100"/>
            <a:ext cx="4581000" cy="589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5074059" y="1385075"/>
            <a:ext cx="946500" cy="298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gunicorn</a:t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3535709" y="1582813"/>
            <a:ext cx="946500" cy="428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crawler</a:t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2033134" y="3412100"/>
            <a:ext cx="2524500" cy="1343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Cluster</a:t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2284709" y="3819550"/>
            <a:ext cx="1010700" cy="361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com0</a:t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2284709" y="4181313"/>
            <a:ext cx="1010700" cy="361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com2</a:t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3295353" y="4181313"/>
            <a:ext cx="1010700" cy="361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com3</a:t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3295353" y="3819550"/>
            <a:ext cx="1010700" cy="361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com1</a:t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1997309" y="1226088"/>
            <a:ext cx="946500" cy="428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airflow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1997359" y="765850"/>
            <a:ext cx="946500" cy="3855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</a:t>
            </a:r>
            <a:endParaRPr/>
          </a:p>
        </p:txBody>
      </p:sp>
      <p:cxnSp>
        <p:nvCxnSpPr>
          <p:cNvPr id="100" name="Google Shape;100;p18"/>
          <p:cNvCxnSpPr>
            <a:stCxn id="90" idx="2"/>
            <a:endCxn id="92" idx="0"/>
          </p:cNvCxnSpPr>
          <p:nvPr/>
        </p:nvCxnSpPr>
        <p:spPr>
          <a:xfrm rot="5400000">
            <a:off x="3690015" y="1130800"/>
            <a:ext cx="771000" cy="1332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8"/>
          <p:cNvCxnSpPr>
            <a:stCxn id="92" idx="2"/>
            <a:endCxn id="102" idx="1"/>
          </p:cNvCxnSpPr>
          <p:nvPr/>
        </p:nvCxnSpPr>
        <p:spPr>
          <a:xfrm rot="5400000">
            <a:off x="3815159" y="2173513"/>
            <a:ext cx="355800" cy="31800"/>
          </a:xfrm>
          <a:prstGeom prst="curved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8"/>
          <p:cNvCxnSpPr>
            <a:stCxn id="102" idx="3"/>
            <a:endCxn id="93" idx="0"/>
          </p:cNvCxnSpPr>
          <p:nvPr/>
        </p:nvCxnSpPr>
        <p:spPr>
          <a:xfrm rot="5400000">
            <a:off x="3294784" y="2729788"/>
            <a:ext cx="683100" cy="6816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8"/>
          <p:cNvSpPr/>
          <p:nvPr/>
        </p:nvSpPr>
        <p:spPr>
          <a:xfrm>
            <a:off x="2033134" y="2977963"/>
            <a:ext cx="1816800" cy="3855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On-Premise Cluster</a:t>
            </a:r>
            <a:endParaRPr/>
          </a:p>
        </p:txBody>
      </p:sp>
      <p:cxnSp>
        <p:nvCxnSpPr>
          <p:cNvPr id="105" name="Google Shape;105;p18"/>
          <p:cNvCxnSpPr>
            <a:stCxn id="93" idx="3"/>
            <a:endCxn id="106" idx="2"/>
          </p:cNvCxnSpPr>
          <p:nvPr/>
        </p:nvCxnSpPr>
        <p:spPr>
          <a:xfrm>
            <a:off x="4557634" y="4083800"/>
            <a:ext cx="563100" cy="975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8"/>
          <p:cNvCxnSpPr>
            <a:stCxn id="98" idx="3"/>
            <a:endCxn id="92" idx="1"/>
          </p:cNvCxnSpPr>
          <p:nvPr/>
        </p:nvCxnSpPr>
        <p:spPr>
          <a:xfrm>
            <a:off x="2943809" y="1440438"/>
            <a:ext cx="591900" cy="356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8"/>
          <p:cNvSpPr/>
          <p:nvPr/>
        </p:nvSpPr>
        <p:spPr>
          <a:xfrm>
            <a:off x="5074059" y="4373313"/>
            <a:ext cx="946500" cy="428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harbor</a:t>
            </a:r>
            <a:endParaRPr/>
          </a:p>
        </p:txBody>
      </p:sp>
      <p:cxnSp>
        <p:nvCxnSpPr>
          <p:cNvPr id="109" name="Google Shape;109;p18"/>
          <p:cNvCxnSpPr>
            <a:stCxn id="87" idx="3"/>
            <a:endCxn id="110" idx="1"/>
          </p:cNvCxnSpPr>
          <p:nvPr/>
        </p:nvCxnSpPr>
        <p:spPr>
          <a:xfrm flipH="1" rot="10800000">
            <a:off x="6123459" y="1151950"/>
            <a:ext cx="1013100" cy="791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06" name="Google Shape;106;p18"/>
          <p:cNvSpPr/>
          <p:nvPr/>
        </p:nvSpPr>
        <p:spPr>
          <a:xfrm>
            <a:off x="5120647" y="3934263"/>
            <a:ext cx="832000" cy="494150"/>
          </a:xfrm>
          <a:prstGeom prst="flowChartMagneticDisk">
            <a:avLst/>
          </a:prstGeom>
          <a:solidFill>
            <a:srgbClr val="A6FF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RDBMS</a:t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7136559" y="937663"/>
            <a:ext cx="946500" cy="428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5120647" y="3572488"/>
            <a:ext cx="832000" cy="494150"/>
          </a:xfrm>
          <a:prstGeom prst="flowChartMagneticDisk">
            <a:avLst/>
          </a:prstGeom>
          <a:solidFill>
            <a:srgbClr val="A6FF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RDBMS</a:t>
            </a:r>
            <a:endParaRPr/>
          </a:p>
        </p:txBody>
      </p:sp>
      <p:cxnSp>
        <p:nvCxnSpPr>
          <p:cNvPr id="112" name="Google Shape;112;p18"/>
          <p:cNvCxnSpPr>
            <a:stCxn id="111" idx="1"/>
            <a:endCxn id="87" idx="2"/>
          </p:cNvCxnSpPr>
          <p:nvPr/>
        </p:nvCxnSpPr>
        <p:spPr>
          <a:xfrm rot="-5400000">
            <a:off x="5047947" y="3072988"/>
            <a:ext cx="988200" cy="108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8"/>
          <p:cNvSpPr/>
          <p:nvPr/>
        </p:nvSpPr>
        <p:spPr>
          <a:xfrm>
            <a:off x="5074047" y="508963"/>
            <a:ext cx="946500" cy="428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kafka</a:t>
            </a:r>
            <a:endParaRPr/>
          </a:p>
        </p:txBody>
      </p:sp>
      <p:cxnSp>
        <p:nvCxnSpPr>
          <p:cNvPr id="114" name="Google Shape;114;p18"/>
          <p:cNvCxnSpPr>
            <a:stCxn id="87" idx="0"/>
            <a:endCxn id="113" idx="2"/>
          </p:cNvCxnSpPr>
          <p:nvPr/>
        </p:nvCxnSpPr>
        <p:spPr>
          <a:xfrm rot="-5400000">
            <a:off x="5365209" y="1119700"/>
            <a:ext cx="364800" cy="600"/>
          </a:xfrm>
          <a:prstGeom prst="curved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8"/>
          <p:cNvSpPr/>
          <p:nvPr/>
        </p:nvSpPr>
        <p:spPr>
          <a:xfrm>
            <a:off x="1997359" y="1790513"/>
            <a:ext cx="946500" cy="428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jenkins</a:t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6266409" y="2390925"/>
            <a:ext cx="1187400" cy="428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prometheus</a:t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3503884" y="2367238"/>
            <a:ext cx="946500" cy="361800"/>
          </a:xfrm>
          <a:prstGeom prst="flowChartMagneticDisk">
            <a:avLst/>
          </a:prstGeom>
          <a:solidFill>
            <a:srgbClr val="A6FF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</a:t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6266409" y="3363475"/>
            <a:ext cx="1187400" cy="3618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grafana</a:t>
            </a:r>
            <a:endParaRPr/>
          </a:p>
        </p:txBody>
      </p:sp>
      <p:cxnSp>
        <p:nvCxnSpPr>
          <p:cNvPr id="118" name="Google Shape;118;p18"/>
          <p:cNvCxnSpPr>
            <a:stCxn id="116" idx="2"/>
            <a:endCxn id="117" idx="0"/>
          </p:cNvCxnSpPr>
          <p:nvPr/>
        </p:nvCxnSpPr>
        <p:spPr>
          <a:xfrm>
            <a:off x="6860109" y="2819625"/>
            <a:ext cx="0" cy="5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8"/>
          <p:cNvCxnSpPr>
            <a:stCxn id="106" idx="4"/>
            <a:endCxn id="111" idx="4"/>
          </p:cNvCxnSpPr>
          <p:nvPr/>
        </p:nvCxnSpPr>
        <p:spPr>
          <a:xfrm flipH="1" rot="10800000">
            <a:off x="5952647" y="3819537"/>
            <a:ext cx="600" cy="3618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20" name="Google Shape;120;p18"/>
          <p:cNvSpPr/>
          <p:nvPr/>
        </p:nvSpPr>
        <p:spPr>
          <a:xfrm>
            <a:off x="6692559" y="1664300"/>
            <a:ext cx="1010700" cy="428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1726559" y="937675"/>
            <a:ext cx="4965900" cy="4186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1887409" y="1080425"/>
            <a:ext cx="4581000" cy="184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1887409" y="3266600"/>
            <a:ext cx="4581000" cy="1715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4971159" y="1302400"/>
            <a:ext cx="1152300" cy="128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5074059" y="2202825"/>
            <a:ext cx="946500" cy="298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</a:t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5074059" y="1793950"/>
            <a:ext cx="946500" cy="298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nginx</a:t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851615" y="222100"/>
            <a:ext cx="4581000" cy="589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</a:t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5074059" y="1385075"/>
            <a:ext cx="946500" cy="298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gunicorn</a:t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3503884" y="1226963"/>
            <a:ext cx="946500" cy="428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crawler</a:t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2033134" y="3412100"/>
            <a:ext cx="2524500" cy="1343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Cluster</a:t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2284709" y="3819550"/>
            <a:ext cx="1010700" cy="361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com0</a:t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2284709" y="4181313"/>
            <a:ext cx="1010700" cy="361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com2</a:t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3295353" y="4181313"/>
            <a:ext cx="1010700" cy="361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com3</a:t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3295353" y="3819550"/>
            <a:ext cx="1010700" cy="361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com1</a:t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1997309" y="1226088"/>
            <a:ext cx="946500" cy="42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airflow</a:t>
            </a:r>
            <a:endParaRPr/>
          </a:p>
        </p:txBody>
      </p:sp>
      <p:cxnSp>
        <p:nvCxnSpPr>
          <p:cNvPr id="140" name="Google Shape;140;p19"/>
          <p:cNvCxnSpPr>
            <a:stCxn id="131" idx="2"/>
            <a:endCxn id="133" idx="0"/>
          </p:cNvCxnSpPr>
          <p:nvPr/>
        </p:nvCxnSpPr>
        <p:spPr>
          <a:xfrm rot="5400000">
            <a:off x="3852015" y="937000"/>
            <a:ext cx="415200" cy="1650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9"/>
          <p:cNvCxnSpPr>
            <a:stCxn id="133" idx="2"/>
            <a:endCxn id="142" idx="0"/>
          </p:cNvCxnSpPr>
          <p:nvPr/>
        </p:nvCxnSpPr>
        <p:spPr>
          <a:xfrm rot="5400000">
            <a:off x="3903334" y="1723163"/>
            <a:ext cx="141300" cy="6300"/>
          </a:xfrm>
          <a:prstGeom prst="curvedConnector3">
            <a:avLst>
              <a:gd fmla="val 5004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9"/>
          <p:cNvCxnSpPr>
            <a:stCxn id="144" idx="3"/>
            <a:endCxn id="134" idx="0"/>
          </p:cNvCxnSpPr>
          <p:nvPr/>
        </p:nvCxnSpPr>
        <p:spPr>
          <a:xfrm rot="5400000">
            <a:off x="3294784" y="2729788"/>
            <a:ext cx="683100" cy="6816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9"/>
          <p:cNvSpPr/>
          <p:nvPr/>
        </p:nvSpPr>
        <p:spPr>
          <a:xfrm>
            <a:off x="2033134" y="2977963"/>
            <a:ext cx="1816800" cy="3855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On-Premise Cluster</a:t>
            </a:r>
            <a:endParaRPr/>
          </a:p>
        </p:txBody>
      </p:sp>
      <p:cxnSp>
        <p:nvCxnSpPr>
          <p:cNvPr id="146" name="Google Shape;146;p19"/>
          <p:cNvCxnSpPr>
            <a:stCxn id="134" idx="3"/>
            <a:endCxn id="147" idx="2"/>
          </p:cNvCxnSpPr>
          <p:nvPr/>
        </p:nvCxnSpPr>
        <p:spPr>
          <a:xfrm>
            <a:off x="4557634" y="4083800"/>
            <a:ext cx="563100" cy="975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9"/>
          <p:cNvCxnSpPr>
            <a:stCxn id="139" idx="3"/>
            <a:endCxn id="133" idx="1"/>
          </p:cNvCxnSpPr>
          <p:nvPr/>
        </p:nvCxnSpPr>
        <p:spPr>
          <a:xfrm>
            <a:off x="2943809" y="1440438"/>
            <a:ext cx="560100" cy="9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19"/>
          <p:cNvSpPr/>
          <p:nvPr/>
        </p:nvSpPr>
        <p:spPr>
          <a:xfrm>
            <a:off x="5074059" y="4373313"/>
            <a:ext cx="946500" cy="42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harbor</a:t>
            </a:r>
            <a:endParaRPr/>
          </a:p>
        </p:txBody>
      </p:sp>
      <p:cxnSp>
        <p:nvCxnSpPr>
          <p:cNvPr id="150" name="Google Shape;150;p19"/>
          <p:cNvCxnSpPr>
            <a:stCxn id="128" idx="3"/>
            <a:endCxn id="151" idx="1"/>
          </p:cNvCxnSpPr>
          <p:nvPr/>
        </p:nvCxnSpPr>
        <p:spPr>
          <a:xfrm flipH="1" rot="10800000">
            <a:off x="6123459" y="1151950"/>
            <a:ext cx="569100" cy="791400"/>
          </a:xfrm>
          <a:prstGeom prst="curved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19"/>
          <p:cNvSpPr/>
          <p:nvPr/>
        </p:nvSpPr>
        <p:spPr>
          <a:xfrm>
            <a:off x="5120647" y="3934263"/>
            <a:ext cx="832000" cy="494150"/>
          </a:xfrm>
          <a:prstGeom prst="flowChartMagneticDisk">
            <a:avLst/>
          </a:prstGeom>
          <a:solidFill>
            <a:srgbClr val="A6FF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RDBMS</a:t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6692459" y="937663"/>
            <a:ext cx="946500" cy="428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5120647" y="3572488"/>
            <a:ext cx="832000" cy="494150"/>
          </a:xfrm>
          <a:prstGeom prst="flowChartMagneticDisk">
            <a:avLst/>
          </a:prstGeom>
          <a:solidFill>
            <a:srgbClr val="A6FF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RDBMS</a:t>
            </a:r>
            <a:endParaRPr/>
          </a:p>
        </p:txBody>
      </p:sp>
      <p:cxnSp>
        <p:nvCxnSpPr>
          <p:cNvPr id="153" name="Google Shape;153;p19"/>
          <p:cNvCxnSpPr>
            <a:stCxn id="152" idx="1"/>
            <a:endCxn id="128" idx="2"/>
          </p:cNvCxnSpPr>
          <p:nvPr/>
        </p:nvCxnSpPr>
        <p:spPr>
          <a:xfrm rot="-5400000">
            <a:off x="5047947" y="3072988"/>
            <a:ext cx="988200" cy="108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19"/>
          <p:cNvSpPr/>
          <p:nvPr/>
        </p:nvSpPr>
        <p:spPr>
          <a:xfrm>
            <a:off x="3497609" y="1797100"/>
            <a:ext cx="946500" cy="42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kafka</a:t>
            </a:r>
            <a:endParaRPr/>
          </a:p>
        </p:txBody>
      </p:sp>
      <p:cxnSp>
        <p:nvCxnSpPr>
          <p:cNvPr id="154" name="Google Shape;154;p19"/>
          <p:cNvCxnSpPr>
            <a:stCxn id="142" idx="2"/>
            <a:endCxn id="144" idx="1"/>
          </p:cNvCxnSpPr>
          <p:nvPr/>
        </p:nvCxnSpPr>
        <p:spPr>
          <a:xfrm flipH="1" rot="-5400000">
            <a:off x="3903359" y="2293300"/>
            <a:ext cx="141300" cy="6300"/>
          </a:xfrm>
          <a:prstGeom prst="curvedConnector3">
            <a:avLst>
              <a:gd fmla="val 5004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19"/>
          <p:cNvSpPr/>
          <p:nvPr/>
        </p:nvSpPr>
        <p:spPr>
          <a:xfrm>
            <a:off x="1997359" y="1790513"/>
            <a:ext cx="946500" cy="428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jenkins</a:t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6266409" y="2390925"/>
            <a:ext cx="1187400" cy="42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prometheus</a:t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3503884" y="2367238"/>
            <a:ext cx="946500" cy="3618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</a:t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6266409" y="3363475"/>
            <a:ext cx="1187400" cy="36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grafana</a:t>
            </a:r>
            <a:endParaRPr/>
          </a:p>
        </p:txBody>
      </p:sp>
      <p:cxnSp>
        <p:nvCxnSpPr>
          <p:cNvPr id="158" name="Google Shape;158;p19"/>
          <p:cNvCxnSpPr>
            <a:stCxn id="156" idx="2"/>
            <a:endCxn id="157" idx="0"/>
          </p:cNvCxnSpPr>
          <p:nvPr/>
        </p:nvCxnSpPr>
        <p:spPr>
          <a:xfrm>
            <a:off x="6860109" y="2819625"/>
            <a:ext cx="0" cy="5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9"/>
          <p:cNvCxnSpPr>
            <a:stCxn id="147" idx="4"/>
            <a:endCxn id="152" idx="4"/>
          </p:cNvCxnSpPr>
          <p:nvPr/>
        </p:nvCxnSpPr>
        <p:spPr>
          <a:xfrm flipH="1" rot="10800000">
            <a:off x="5952647" y="3819537"/>
            <a:ext cx="600" cy="3618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60" name="Google Shape;160;p19"/>
          <p:cNvSpPr/>
          <p:nvPr/>
        </p:nvSpPr>
        <p:spPr>
          <a:xfrm>
            <a:off x="6692559" y="1664300"/>
            <a:ext cx="1010700" cy="42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1997359" y="765850"/>
            <a:ext cx="946500" cy="3855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AWS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