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3f14434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3f1443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3f14434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3f14434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3f14434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3f14434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3f144347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3f14434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3f0b0e0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3f0b0e0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8275" y="607375"/>
            <a:ext cx="8187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단기 구직 사용자 스토리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사용자가 원하는 직무에 따라서 기업이 요구하는 사항을 알기 위해서 채용공고를 검색할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사용자가 현재 가지고 있는 스펙에 해당되는 공고를 검색할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- 사용자 스펙은 다음의 정보로 제한합니다. (기술스택)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사용자가 기존에 검색한 정보를 이용하여 같은 조건의 공고를 검색할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장기 구직 사용자 스토리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사용자는 기간별로 회사에서 요구하는 기술스택의 수요를 알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-21600" y="-12658"/>
            <a:ext cx="91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EFEFEF"/>
                </a:highlight>
              </a:rPr>
              <a:t>사용자가 원하는 직무에 따라서 기업이 요구하는 사항을 알기 위해서 채용공고를 검색할 수 있어야 한다.</a:t>
            </a:r>
            <a:endParaRPr b="1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-8"/>
            <a:ext cx="91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EFEFEF"/>
                </a:highlight>
              </a:rPr>
              <a:t>사용자가 현재 가지고 있는 스펙에 해당되는 공고를 검색할 수 있어야 한다</a:t>
            </a:r>
            <a:endParaRPr b="1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00" y="1356442"/>
            <a:ext cx="8839202" cy="359838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174000" y="790525"/>
            <a:ext cx="1232400" cy="461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전체 화면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-8"/>
            <a:ext cx="91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EFEFEF"/>
                </a:highlight>
              </a:rPr>
              <a:t>사용자가 현재 가지고 있는 스펙에 해당되는 공고를 검색할 수 있어야 한다</a:t>
            </a:r>
            <a:endParaRPr b="1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5" y="560971"/>
            <a:ext cx="2430375" cy="2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8625"/>
            <a:ext cx="1761475" cy="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75" y="957725"/>
            <a:ext cx="8646649" cy="39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91700" y="174800"/>
            <a:ext cx="44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Product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91700" y="174800"/>
            <a:ext cx="44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Product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14750" y="690950"/>
            <a:ext cx="7288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# 벤처 마킹 시스템 분석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## Lookup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- Technology(Find companies by the technology they use)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- Jobs(All job postings in one place)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## API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- Job posting(All job postings in one API)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- Technographics(Know your prospects' tech stack)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