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12417c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12417c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2417c7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612417c7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12417c7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12417c7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612417c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612417c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92.168.0.61:850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users/S0rrow/projects/2/views/4?sortedBy%5Bdirection%5D=asc&amp;sortedBy%5BcolumnId%5D=123611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DE31FPT5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문서데이터 수집 및 저장 파이프라인 구축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24.09.02 6주차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" y="768275"/>
            <a:ext cx="8751225" cy="36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5주차</a:t>
            </a:r>
            <a:r>
              <a:rPr lang="en"/>
              <a:t> DONE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1차 전처리 Util 작성 및 최적화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코드를 통한 1차 전처리 코드 완료. S3에서 JSON 파일을 가져와서 정제 데이터 DynamoDB에 적재 완료.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파이썬 util 패키지 작성 및 Logging 처리 완료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DAG 작성 완료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주차 DONE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LLM 기반 2차 전처리 기능 구현</a:t>
            </a:r>
            <a:endParaRPr b="1"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Gemini 프롬프트 엔지니어링을 통해 자연어 처리 코드 작성 완료.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발생한 문제점</a:t>
            </a:r>
            <a:endParaRPr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Gemini에 투입 시, </a:t>
            </a:r>
            <a:r>
              <a:rPr lang="en" sz="1600"/>
              <a:t>1100건 중 50건 정도 진행 후 멈춰버리는 이슈가 발생</a:t>
            </a:r>
            <a:endParaRPr sz="1600"/>
          </a:p>
          <a:p>
            <a:pPr indent="-3196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폭력성 및 민감한 개인정보에 대한 처리를 거부</a:t>
            </a:r>
            <a:r>
              <a:rPr lang="en" sz="1550"/>
              <a:t> 발생</a:t>
            </a:r>
            <a:endParaRPr sz="155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멘토링을 통한 이슈 해결 방안</a:t>
            </a:r>
            <a:endParaRPr b="1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for문 대신 Restful API 호출로 비동기처리 제안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Char char="-"/>
            </a:pPr>
            <a:r>
              <a:rPr lang="en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민감 데이터 설정 해제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주차 DONE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3. 데이터 제공 기능 구현 (웹 </a:t>
            </a:r>
            <a:r>
              <a:rPr b="1" lang="en" sz="1900" u="sng">
                <a:solidFill>
                  <a:schemeClr val="hlink"/>
                </a:solidFill>
                <a:hlinkClick r:id="rId3"/>
              </a:rPr>
              <a:t>프로토타입</a:t>
            </a:r>
            <a:r>
              <a:rPr b="1" lang="en" sz="1900"/>
              <a:t>)</a:t>
            </a:r>
            <a:endParaRPr b="1" sz="1900"/>
          </a:p>
          <a:p>
            <a:pPr indent="-32845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700">
                <a:solidFill>
                  <a:schemeClr val="dk1"/>
                </a:solidFill>
              </a:rPr>
              <a:t>FastAPI와 Streamlit을 통한 multiselect 기능 구현 완료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00">
                <a:solidFill>
                  <a:schemeClr val="dk1"/>
                </a:solidFill>
              </a:rPr>
              <a:t>RDS에서 SQLAlchemy를 통해 FastAPI 서버로 데이터 가져오는 기능 구현 완료(RDS 현재 중지 상태)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</a:rPr>
              <a:t>사용자 입력에 따라 데이터를 필터링하고, 이를 그래프 또는 차트로 시각화하는 기능 구현 완료</a:t>
            </a:r>
            <a:endParaRPr sz="17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</a:rPr>
              <a:t>사용자가 데이터 범위, 파라미터를 선택할 수 있는 입력 폼을 제공하는 기능 구현 완료</a:t>
            </a:r>
            <a:endParaRPr sz="17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-"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</a:rPr>
              <a:t>구글 Login(SSO) 기능 추가</a:t>
            </a:r>
            <a:endParaRPr sz="17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6주차 </a:t>
            </a:r>
            <a:r>
              <a:rPr lang="en" u="sng">
                <a:solidFill>
                  <a:schemeClr val="hlink"/>
                </a:solidFill>
                <a:hlinkClick r:id="rId3"/>
              </a:rPr>
              <a:t>TODO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전처리</a:t>
            </a:r>
            <a:r>
              <a:rPr lang="en"/>
              <a:t> : 2차 전처리 완료 및 RDS로 정제 데이터 적재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모니터링</a:t>
            </a:r>
            <a:r>
              <a:rPr lang="en"/>
              <a:t> : AWS CloudWatch 및 Grafana를 통한 모니터링 POC 및 AWS 서비스 및 DAG 로그 연동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인프라</a:t>
            </a:r>
            <a:r>
              <a:rPr lang="en"/>
              <a:t> : EC2 인스턴스 구축 및 마이그레이션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>
                <a:solidFill>
                  <a:schemeClr val="dk1"/>
                </a:solidFill>
              </a:rPr>
              <a:t>Web</a:t>
            </a:r>
            <a:r>
              <a:rPr lang="en" sz="1600">
                <a:solidFill>
                  <a:schemeClr val="dk1"/>
                </a:solidFill>
              </a:rPr>
              <a:t> : FastAPI로 전처리 완료된 데이터 가져와서 웹 UI에 보여주는 기능 구현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