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10" r:id="rId17"/>
    <p:sldId id="311" r:id="rId18"/>
    <p:sldId id="312" r:id="rId19"/>
    <p:sldId id="313" r:id="rId20"/>
    <p:sldId id="314" r:id="rId21"/>
    <p:sldId id="315" r:id="rId22"/>
    <p:sldId id="316" r:id="rId23"/>
    <p:sldId id="317" r:id="rId24"/>
    <p:sldId id="327" r:id="rId25"/>
    <p:sldId id="331" r:id="rId26"/>
    <p:sldId id="332" r:id="rId27"/>
    <p:sldId id="333" r:id="rId28"/>
    <p:sldId id="334" r:id="rId29"/>
    <p:sldId id="335" r:id="rId30"/>
    <p:sldId id="328" r:id="rId31"/>
    <p:sldId id="329" r:id="rId32"/>
    <p:sldId id="330" r:id="rId33"/>
    <p:sldId id="301" r:id="rId34"/>
    <p:sldId id="302" r:id="rId35"/>
    <p:sldId id="303" r:id="rId36"/>
    <p:sldId id="304" r:id="rId37"/>
    <p:sldId id="305" r:id="rId38"/>
    <p:sldId id="306" r:id="rId39"/>
    <p:sldId id="336" r:id="rId40"/>
    <p:sldId id="290" r:id="rId41"/>
    <p:sldId id="291" r:id="rId42"/>
    <p:sldId id="292" r:id="rId43"/>
    <p:sldId id="293" r:id="rId44"/>
    <p:sldId id="294" r:id="rId45"/>
    <p:sldId id="295" r:id="rId46"/>
    <p:sldId id="296" r:id="rId47"/>
    <p:sldId id="297" r:id="rId48"/>
    <p:sldId id="298" r:id="rId49"/>
    <p:sldId id="299" r:id="rId50"/>
    <p:sldId id="300" r:id="rId51"/>
    <p:sldId id="285" r:id="rId52"/>
    <p:sldId id="286" r:id="rId53"/>
    <p:sldId id="287" r:id="rId54"/>
    <p:sldId id="288" r:id="rId55"/>
    <p:sldId id="289" r:id="rId56"/>
    <p:sldId id="278" r:id="rId57"/>
    <p:sldId id="279" r:id="rId58"/>
    <p:sldId id="280" r:id="rId59"/>
    <p:sldId id="281" r:id="rId60"/>
    <p:sldId id="282" r:id="rId61"/>
    <p:sldId id="283" r:id="rId62"/>
    <p:sldId id="284" r:id="rId63"/>
    <p:sldId id="274" r:id="rId64"/>
    <p:sldId id="275" r:id="rId65"/>
    <p:sldId id="337" r:id="rId66"/>
    <p:sldId id="276" r:id="rId67"/>
    <p:sldId id="277" r:id="rId68"/>
    <p:sldId id="271" r:id="rId69"/>
    <p:sldId id="272" r:id="rId70"/>
    <p:sldId id="273" r:id="rId71"/>
    <p:sldId id="266" r:id="rId72"/>
    <p:sldId id="267" r:id="rId73"/>
    <p:sldId id="268" r:id="rId74"/>
    <p:sldId id="269" r:id="rId75"/>
    <p:sldId id="270" r:id="rId76"/>
    <p:sldId id="261" r:id="rId77"/>
    <p:sldId id="262" r:id="rId78"/>
    <p:sldId id="263" r:id="rId79"/>
    <p:sldId id="264" r:id="rId80"/>
    <p:sldId id="265" r:id="rId81"/>
    <p:sldId id="256" r:id="rId82"/>
    <p:sldId id="257" r:id="rId83"/>
    <p:sldId id="258" r:id="rId84"/>
    <p:sldId id="259" r:id="rId85"/>
    <p:sldId id="26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7" d="100"/>
          <a:sy n="57" d="100"/>
        </p:scale>
        <p:origin x="9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9/30/2017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37</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60</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68</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19</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21</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26</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9/30/2017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9/30/2017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9/30/2017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9/30/2017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9/30/2017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9/30/2017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cannot be cast.  Java will convert </a:t>
            </a:r>
            <a:r>
              <a:rPr lang="en-US" sz="2400" dirty="0" err="1">
                <a:latin typeface="Courier New" panose="02070309020205020404" pitchFamily="49" charset="0"/>
                <a:cs typeface="Courier New" panose="02070309020205020404" pitchFamily="49" charset="0"/>
              </a:rPr>
              <a:t>int</a:t>
            </a:r>
            <a:r>
              <a:rPr lang="en-US" sz="2400" i="1" dirty="0"/>
              <a:t> </a:t>
            </a:r>
            <a:r>
              <a:rPr lang="en-US" sz="2400" i="1"/>
              <a:t>and </a:t>
            </a:r>
            <a:r>
              <a:rPr lang="en-US" sz="2400">
                <a:latin typeface="Courier New" panose="02070309020205020404" pitchFamily="49" charset="0"/>
                <a:cs typeface="Courier New" panose="02070309020205020404" pitchFamily="49" charset="0"/>
              </a:rPr>
              <a:t>double</a:t>
            </a:r>
            <a:r>
              <a:rPr lang="en-US" sz="2400" i="1"/>
              <a:t> to </a:t>
            </a:r>
            <a:r>
              <a:rPr lang="en-US" sz="2400" i="1" dirty="0"/>
              <a:t>strings when concatenated with a string.</a:t>
            </a:r>
          </a:p>
          <a:p>
            <a:pPr marL="0" indent="0">
              <a:buNone/>
            </a:pPr>
            <a:r>
              <a:rPr lang="en-US" sz="2400" dirty="0">
                <a:latin typeface="Courier New" panose="02070309020205020404" pitchFamily="49" charset="0"/>
                <a:cs typeface="Courier New" panose="02070309020205020404" pitchFamily="49" charset="0"/>
              </a:rPr>
              <a:t>	“” + 4.892		⇒ 	“4.892”</a:t>
            </a:r>
          </a:p>
          <a:p>
            <a:pPr marL="0" indent="0">
              <a:buNone/>
            </a:pPr>
            <a:endParaRPr lang="en-US" sz="2400" i="1" dirty="0"/>
          </a:p>
        </p:txBody>
      </p:sp>
    </p:spTree>
    <p:extLst>
      <p:ext uri="{BB962C8B-B14F-4D97-AF65-F5344CB8AC3E}">
        <p14:creationId xmlns:p14="http://schemas.microsoft.com/office/powerpoint/2010/main" val="24838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customXml/itemProps3.xml><?xml version="1.0" encoding="utf-8"?>
<ds:datastoreItem xmlns:ds="http://schemas.openxmlformats.org/officeDocument/2006/customXml" ds:itemID="{D3F258A9-62F9-4AA7-BEBE-DE1957F67E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TotalTime>
  <Words>2226</Words>
  <Application>Microsoft Office PowerPoint</Application>
  <PresentationFormat>Widescreen</PresentationFormat>
  <Paragraphs>501</Paragraphs>
  <Slides>82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30</cp:revision>
  <dcterms:created xsi:type="dcterms:W3CDTF">2016-08-17T20:10:40Z</dcterms:created>
  <dcterms:modified xsi:type="dcterms:W3CDTF">2017-09-30T17:30:47Z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ies>
</file>