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35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printerSettings" Target="printerSettings/printerSettings1.bin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E0E5-6FD4-E34A-B760-340C7238E11F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EA6B-510D-BE4B-BFB1-FEF4315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3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E0E5-6FD4-E34A-B760-340C7238E11F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EA6B-510D-BE4B-BFB1-FEF4315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0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E0E5-6FD4-E34A-B760-340C7238E11F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EA6B-510D-BE4B-BFB1-FEF4315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4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E0E5-6FD4-E34A-B760-340C7238E11F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EA6B-510D-BE4B-BFB1-FEF4315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8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E0E5-6FD4-E34A-B760-340C7238E11F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EA6B-510D-BE4B-BFB1-FEF4315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6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E0E5-6FD4-E34A-B760-340C7238E11F}" type="datetimeFigureOut">
              <a:rPr lang="en-US" smtClean="0"/>
              <a:t>3/16/15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EA6B-510D-BE4B-BFB1-FEF4315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5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E0E5-6FD4-E34A-B760-340C7238E11F}" type="datetimeFigureOut">
              <a:rPr lang="en-US" smtClean="0"/>
              <a:t>3/16/15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EA6B-510D-BE4B-BFB1-FEF4315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4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E0E5-6FD4-E34A-B760-340C7238E11F}" type="datetimeFigureOut">
              <a:rPr lang="en-US" smtClean="0"/>
              <a:t>3/16/15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EA6B-510D-BE4B-BFB1-FEF4315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4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E0E5-6FD4-E34A-B760-340C7238E11F}" type="datetimeFigureOut">
              <a:rPr lang="en-US" smtClean="0"/>
              <a:t>3/16/15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EA6B-510D-BE4B-BFB1-FEF4315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1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E0E5-6FD4-E34A-B760-340C7238E11F}" type="datetimeFigureOut">
              <a:rPr lang="en-US" smtClean="0"/>
              <a:t>3/16/15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EA6B-510D-BE4B-BFB1-FEF4315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6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E0E5-6FD4-E34A-B760-340C7238E11F}" type="datetimeFigureOut">
              <a:rPr lang="en-US" smtClean="0"/>
              <a:t>3/16/15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EA6B-510D-BE4B-BFB1-FEF4315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1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9E0E5-6FD4-E34A-B760-340C7238E11F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3EA6B-510D-BE4B-BFB1-FEF4315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0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88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"/>
                <a:cs typeface="Calibri"/>
              </a:rPr>
              <a:t>De Morgan’s Laws</a:t>
            </a:r>
          </a:p>
          <a:p>
            <a:pPr algn="ctr"/>
            <a:r>
              <a:rPr lang="en-US" sz="2400" b="1" dirty="0" smtClean="0">
                <a:latin typeface="Calibri"/>
                <a:cs typeface="Calibri"/>
              </a:rPr>
              <a:t>(How to negate your </a:t>
            </a:r>
            <a:r>
              <a:rPr lang="en-US" sz="2400" b="1" dirty="0" err="1">
                <a:latin typeface="Calibri"/>
                <a:cs typeface="Calibri"/>
              </a:rPr>
              <a:t>b</a:t>
            </a:r>
            <a:r>
              <a:rPr lang="en-US" sz="2400" b="1" dirty="0" err="1" smtClean="0">
                <a:latin typeface="Calibri"/>
                <a:cs typeface="Calibri"/>
              </a:rPr>
              <a:t>oolean</a:t>
            </a:r>
            <a:r>
              <a:rPr lang="en-US" sz="2400" b="1" dirty="0" smtClean="0">
                <a:latin typeface="Calibri"/>
                <a:cs typeface="Calibri"/>
              </a:rPr>
              <a:t> expressions)</a:t>
            </a:r>
            <a:endParaRPr lang="en-US" sz="2400" b="1" dirty="0">
              <a:latin typeface="Calibri"/>
              <a:cs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948668"/>
              </p:ext>
            </p:extLst>
          </p:nvPr>
        </p:nvGraphicFramePr>
        <p:xfrm>
          <a:off x="200525" y="1397000"/>
          <a:ext cx="8783055" cy="277368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927685"/>
                <a:gridCol w="2927685"/>
                <a:gridCol w="29276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Original Expression</a:t>
                      </a:r>
                      <a:endParaRPr lang="en-US" sz="20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Negated Expression</a:t>
                      </a:r>
                      <a:endParaRPr lang="en-US" sz="20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Simplified Negation</a:t>
                      </a:r>
                      <a:endParaRPr lang="en-US" sz="20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p || q</a:t>
                      </a:r>
                      <a:endParaRPr lang="en-US" sz="24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!(p || q)</a:t>
                      </a:r>
                      <a:endParaRPr lang="en-US" sz="24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!p</a:t>
                      </a:r>
                      <a:r>
                        <a:rPr lang="en-US" sz="2400" baseline="0" dirty="0" smtClean="0"/>
                        <a:t> &amp;&amp; !q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p &amp;&amp; q</a:t>
                      </a:r>
                      <a:endParaRPr lang="en-US" sz="24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!(p &amp;&amp; q)</a:t>
                      </a:r>
                      <a:endParaRPr lang="en-US" sz="24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!p || !q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0842" y="4384842"/>
            <a:ext cx="8542421" cy="2462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While it is legit to place a ! outside parentheses to negate an expression, this is considered to be bad form because it makes it difficult for future programmers to read your code. </a:t>
            </a:r>
          </a:p>
          <a:p>
            <a:pPr algn="ctr"/>
            <a:endParaRPr lang="en-US" sz="2800" dirty="0"/>
          </a:p>
          <a:p>
            <a:pPr algn="ctr"/>
            <a:r>
              <a:rPr lang="en-US" sz="4400" dirty="0" smtClean="0">
                <a:solidFill>
                  <a:schemeClr val="accent5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srgbClr val="FFFF00">
                      <a:alpha val="32000"/>
                    </a:srgbClr>
                  </a:outerShdw>
                </a:effectLst>
                <a:latin typeface="Edwardian Script ITC"/>
                <a:cs typeface="Edwardian Script ITC"/>
              </a:rPr>
              <a:t>Keep it classy</a:t>
            </a:r>
            <a:r>
              <a:rPr lang="en-US" sz="2800" dirty="0" smtClean="0"/>
              <a:t>, and use De Morgan’s Laws to negate </a:t>
            </a:r>
          </a:p>
          <a:p>
            <a:pPr algn="ctr"/>
            <a:r>
              <a:rPr lang="en-US" sz="2800" dirty="0" smtClean="0"/>
              <a:t>your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expressions!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4351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BADD3A0624AA4E97287821B8F4D7D6" ma:contentTypeVersion="3" ma:contentTypeDescription="Create a new document." ma:contentTypeScope="" ma:versionID="e0073545f5cddffb46c9fa8d01738dd8">
  <xsd:schema xmlns:xsd="http://www.w3.org/2001/XMLSchema" xmlns:xs="http://www.w3.org/2001/XMLSchema" xmlns:p="http://schemas.microsoft.com/office/2006/metadata/properties" xmlns:ns2="5edd459b-714d-42ed-b78f-512da7d1c14e" targetNamespace="http://schemas.microsoft.com/office/2006/metadata/properties" ma:root="true" ma:fieldsID="5b223eadad92f795ae696ccb91d8f218" ns2:_="">
    <xsd:import namespace="5edd459b-714d-42ed-b78f-512da7d1c1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d459b-714d-42ed-b78f-512da7d1c1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9A18BF-4F33-4B67-AE9F-E8CE58CBD15C}"/>
</file>

<file path=customXml/itemProps2.xml><?xml version="1.0" encoding="utf-8"?>
<ds:datastoreItem xmlns:ds="http://schemas.openxmlformats.org/officeDocument/2006/customXml" ds:itemID="{38F0B2D3-5C52-47D6-8233-3824C2B860F7}"/>
</file>

<file path=customXml/itemProps3.xml><?xml version="1.0" encoding="utf-8"?>
<ds:datastoreItem xmlns:ds="http://schemas.openxmlformats.org/officeDocument/2006/customXml" ds:itemID="{C9DA4839-992C-4D90-AB8B-119A27003AD0}"/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101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</dc:creator>
  <cp:lastModifiedBy>Christine</cp:lastModifiedBy>
  <cp:revision>2</cp:revision>
  <dcterms:created xsi:type="dcterms:W3CDTF">2015-03-16T23:53:16Z</dcterms:created>
  <dcterms:modified xsi:type="dcterms:W3CDTF">2015-03-17T00:06:06Z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0x010100BABADD3A0624AA4E97287821B8F4D7D6</vt:lpwstr>
  </property>
</Properties>
</file>