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3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5ACB-3F84-BB46-9EB9-36A95828C0F2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9052-DD61-334B-BB0B-4B86DF46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350"/>
            <a:ext cx="9144000" cy="6024880"/>
          </a:xfrm>
          <a:prstGeom prst="rect">
            <a:avLst/>
          </a:prstGeom>
          <a:ln w="6350" cmpd="sng">
            <a:solidFill>
              <a:srgbClr val="BFBFBF"/>
            </a:solidFill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909169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04862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37504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33197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26031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21724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54366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50059" y="114280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68896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64589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97231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92924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85758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81451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4093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09786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2108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27801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60443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56136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48970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44663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77305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72998" y="112837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91835" y="111394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87528" y="1113944"/>
            <a:ext cx="86587" cy="4675417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20170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15863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08697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04390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37032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32725" y="111394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26769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22462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955104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50797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43631" y="1099514"/>
            <a:ext cx="86587" cy="4675417"/>
          </a:xfrm>
          <a:prstGeom prst="line">
            <a:avLst/>
          </a:prstGeom>
          <a:ln w="3175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7891" y="1271871"/>
            <a:ext cx="769422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13460" y="1469325"/>
            <a:ext cx="769422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21550" y="1650585"/>
            <a:ext cx="769422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27891" y="1831845"/>
            <a:ext cx="769422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13460" y="2029299"/>
            <a:ext cx="769422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21550" y="2210559"/>
            <a:ext cx="769422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35981" y="2417156"/>
            <a:ext cx="7694223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721550" y="261461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29640" y="279587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29640" y="2988026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15209" y="318548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3299" y="336674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37730" y="3573326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23299" y="377078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1389" y="395204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31389" y="4144196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45820" y="434165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39479" y="452291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53910" y="4700636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53910" y="489809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62000" y="5079350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76445" y="5282173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70104" y="5463433"/>
            <a:ext cx="769422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84535" y="5641159"/>
            <a:ext cx="7694223" cy="0"/>
          </a:xfrm>
          <a:prstGeom prst="line">
            <a:avLst/>
          </a:prstGeom>
          <a:ln w="635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4350" y="1129650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</a:rPr>
              <a:t>1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4709" y="1898494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0259" y="2847164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</a:rPr>
              <a:t>10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6609" y="3821235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</a:rPr>
              <a:t>15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081" y="4754585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2</a:t>
            </a:r>
            <a:r>
              <a:rPr lang="en-US" sz="1050" dirty="0" smtClean="0">
                <a:solidFill>
                  <a:schemeClr val="bg2"/>
                </a:solidFill>
              </a:rPr>
              <a:t>0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9876" y="866764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</a:rPr>
              <a:t>10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31338" y="869794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62377" y="862959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</a:rPr>
              <a:t>30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11362" y="850259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/>
                </a:solidFill>
              </a:rPr>
              <a:t>35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D9AD1D-2AA6-43C7-B036-7269860E805D}"/>
</file>

<file path=customXml/itemProps2.xml><?xml version="1.0" encoding="utf-8"?>
<ds:datastoreItem xmlns:ds="http://schemas.openxmlformats.org/officeDocument/2006/customXml" ds:itemID="{590597AE-871F-48F1-BD04-49A781DEA393}"/>
</file>

<file path=customXml/itemProps3.xml><?xml version="1.0" encoding="utf-8"?>
<ds:datastoreItem xmlns:ds="http://schemas.openxmlformats.org/officeDocument/2006/customXml" ds:itemID="{51B84F17-A8FB-42D0-85AB-8283B64A4A9F}"/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Christine</cp:lastModifiedBy>
  <cp:revision>7</cp:revision>
  <cp:lastPrinted>2015-03-08T01:58:44Z</cp:lastPrinted>
  <dcterms:created xsi:type="dcterms:W3CDTF">2015-03-06T20:48:46Z</dcterms:created>
  <dcterms:modified xsi:type="dcterms:W3CDTF">2015-03-10T16:13:57Z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