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DAF61AA-5A98-4049-A93E-477E5505141A}" type="datetimeFigureOut">
              <a:rPr lang="en-US" smtClean="0"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1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4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94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0904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74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47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64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74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7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6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1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5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8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7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9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4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3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82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8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39" name="Rectangle 9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351BDD1-EEA2-9089-94B2-09BE969F04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40" name="Group 12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41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4C74B8-0EB0-4F2F-BF31-CF62C57B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992577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SI" sz="6000" dirty="0">
                <a:latin typeface="Arial Black" panose="020B0A04020102020204" pitchFamily="34" charset="0"/>
              </a:rPr>
              <a:t>TETRIS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7CF35-AEC3-4E7E-A9BA-00524A1BB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381472"/>
            <a:ext cx="6857999" cy="953029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SI" sz="1600" cap="none" dirty="0" err="1"/>
              <a:t>Predmet</a:t>
            </a:r>
            <a:r>
              <a:rPr lang="en-SI" sz="1600" cap="none" dirty="0"/>
              <a:t>: </a:t>
            </a:r>
            <a:r>
              <a:rPr lang="en-SI" sz="1600" cap="none" dirty="0" err="1"/>
              <a:t>Računalništvo</a:t>
            </a:r>
            <a:endParaRPr lang="en-SI" sz="1600" cap="none" dirty="0"/>
          </a:p>
          <a:p>
            <a:pPr algn="ctr">
              <a:lnSpc>
                <a:spcPct val="110000"/>
              </a:lnSpc>
            </a:pPr>
            <a:r>
              <a:rPr lang="en-SI" sz="1600" cap="none" dirty="0" err="1"/>
              <a:t>Avtor</a:t>
            </a:r>
            <a:r>
              <a:rPr lang="en-SI" sz="1600" cap="none" dirty="0"/>
              <a:t>: Miha Plahuta, T4B</a:t>
            </a:r>
          </a:p>
          <a:p>
            <a:pPr algn="ctr">
              <a:lnSpc>
                <a:spcPct val="110000"/>
              </a:lnSpc>
            </a:pPr>
            <a:r>
              <a:rPr lang="en-SI" sz="1600" cap="none" dirty="0"/>
              <a:t>Mentor: Gregor Mede, univ. dipl. </a:t>
            </a:r>
            <a:r>
              <a:rPr lang="en-SI" sz="1600" cap="none" dirty="0" err="1"/>
              <a:t>inž</a:t>
            </a:r>
            <a:r>
              <a:rPr lang="en-SI" sz="1600" cap="none" dirty="0"/>
              <a:t>. </a:t>
            </a:r>
            <a:r>
              <a:rPr lang="en-SI" sz="1600" cap="none" dirty="0" err="1"/>
              <a:t>rač</a:t>
            </a:r>
            <a:r>
              <a:rPr lang="en-SI" sz="1600" cap="none" dirty="0"/>
              <a:t>. in inf.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13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9E8C-87F3-4F5F-8F03-F8C714E5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PRIMER BLOCKA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B64B-42D5-4235-856B-2A9E63CA6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/>
              <a:t>I – block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43B33-037E-4268-A03F-AE2CBA0C6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079" y="2868148"/>
            <a:ext cx="5845917" cy="3371334"/>
          </a:xfrm>
          <a:prstGeom prst="rect">
            <a:avLst/>
          </a:prstGeom>
        </p:spPr>
      </p:pic>
      <p:pic>
        <p:nvPicPr>
          <p:cNvPr id="5124" name="Picture 4" descr="Category:Rotation Systems | Tetris Wiki | Fandom">
            <a:extLst>
              <a:ext uri="{FF2B5EF4-FFF2-40B4-BE49-F238E27FC236}">
                <a16:creationId xmlns:a16="http://schemas.microsoft.com/office/drawing/2014/main" id="{DF080A40-6D2F-4EA4-8355-18B4BAF72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809" y="2868148"/>
            <a:ext cx="2484032" cy="354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850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5C263-4FA1-46E3-AC31-A767C86E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UREJANJE GRAFIKE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9DE92-3525-4D30-BB51-1D3ED18C6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 err="1"/>
              <a:t>Brez</a:t>
            </a:r>
            <a:r>
              <a:rPr lang="en-SI" dirty="0"/>
              <a:t> Unity-a</a:t>
            </a:r>
          </a:p>
          <a:p>
            <a:r>
              <a:rPr lang="en-SI" dirty="0"/>
              <a:t>Microsoft VS 2022</a:t>
            </a:r>
          </a:p>
          <a:p>
            <a:r>
              <a:rPr lang="en-SI" dirty="0" err="1"/>
              <a:t>Zamudno</a:t>
            </a:r>
            <a:r>
              <a:rPr lang="en-SI" dirty="0"/>
              <a:t> delo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10F80-15DE-43E3-B521-E18835160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88" y="1847461"/>
            <a:ext cx="5120849" cy="463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77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088F-2B1C-4E80-B35F-41FBDBA0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 err="1"/>
              <a:t>zaključek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28CA8-D3F1-465C-8EB2-D08B2842E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 err="1"/>
              <a:t>Zelo</a:t>
            </a:r>
            <a:r>
              <a:rPr lang="en-SI" dirty="0"/>
              <a:t> </a:t>
            </a:r>
            <a:r>
              <a:rPr lang="en-SI" dirty="0" err="1"/>
              <a:t>velika</a:t>
            </a:r>
            <a:r>
              <a:rPr lang="en-SI" dirty="0"/>
              <a:t> </a:t>
            </a:r>
            <a:r>
              <a:rPr lang="en-SI" dirty="0" err="1"/>
              <a:t>prilagodljivost</a:t>
            </a:r>
            <a:endParaRPr lang="en-SI" dirty="0"/>
          </a:p>
          <a:p>
            <a:endParaRPr lang="en-SI" dirty="0"/>
          </a:p>
          <a:p>
            <a:r>
              <a:rPr lang="en-SI" dirty="0" err="1"/>
              <a:t>Uporaba</a:t>
            </a:r>
            <a:r>
              <a:rPr lang="en-SI" dirty="0"/>
              <a:t> </a:t>
            </a:r>
            <a:r>
              <a:rPr lang="en-SI" dirty="0" err="1"/>
              <a:t>programskega</a:t>
            </a:r>
            <a:r>
              <a:rPr lang="en-SI" dirty="0"/>
              <a:t> </a:t>
            </a:r>
            <a:r>
              <a:rPr lang="en-SI" dirty="0" err="1"/>
              <a:t>okola</a:t>
            </a:r>
            <a:r>
              <a:rPr lang="en-SI" dirty="0"/>
              <a:t> Unity?</a:t>
            </a:r>
          </a:p>
          <a:p>
            <a:r>
              <a:rPr lang="en-SI" dirty="0" err="1"/>
              <a:t>Veliko</a:t>
            </a:r>
            <a:r>
              <a:rPr lang="en-SI" dirty="0"/>
              <a:t> </a:t>
            </a:r>
            <a:r>
              <a:rPr lang="en-SI" dirty="0" err="1"/>
              <a:t>možnosti</a:t>
            </a:r>
            <a:r>
              <a:rPr lang="en-SI" dirty="0"/>
              <a:t> </a:t>
            </a:r>
            <a:r>
              <a:rPr lang="en-SI" dirty="0" err="1"/>
              <a:t>nadgradnje</a:t>
            </a:r>
            <a:endParaRPr lang="en-SI" dirty="0"/>
          </a:p>
          <a:p>
            <a:r>
              <a:rPr lang="en-SI" dirty="0" err="1"/>
              <a:t>Posebni</a:t>
            </a:r>
            <a:r>
              <a:rPr lang="en-SI" dirty="0"/>
              <a:t> </a:t>
            </a:r>
            <a:r>
              <a:rPr lang="en-SI" dirty="0" err="1"/>
              <a:t>načini</a:t>
            </a:r>
            <a:r>
              <a:rPr lang="en-SI" dirty="0"/>
              <a:t> </a:t>
            </a:r>
            <a:r>
              <a:rPr lang="en-SI" dirty="0" err="1"/>
              <a:t>igranja</a:t>
            </a:r>
            <a:r>
              <a:rPr lang="en-SI" dirty="0"/>
              <a:t> (</a:t>
            </a:r>
            <a:r>
              <a:rPr lang="en-SI" dirty="0" err="1"/>
              <a:t>čim</a:t>
            </a:r>
            <a:r>
              <a:rPr lang="en-SI" dirty="0"/>
              <a:t> </a:t>
            </a:r>
            <a:r>
              <a:rPr lang="en-SI" dirty="0" err="1"/>
              <a:t>več</a:t>
            </a:r>
            <a:r>
              <a:rPr lang="en-SI" dirty="0"/>
              <a:t> </a:t>
            </a:r>
            <a:r>
              <a:rPr lang="en-SI" dirty="0" err="1"/>
              <a:t>točk</a:t>
            </a:r>
            <a:r>
              <a:rPr lang="en-SI" dirty="0"/>
              <a:t> v 1 min)</a:t>
            </a:r>
          </a:p>
          <a:p>
            <a:r>
              <a:rPr lang="en-SI" dirty="0" err="1"/>
              <a:t>Zvočni</a:t>
            </a:r>
            <a:r>
              <a:rPr lang="en-SI" dirty="0"/>
              <a:t>, </a:t>
            </a:r>
            <a:r>
              <a:rPr lang="en-SI" dirty="0" err="1"/>
              <a:t>vizualni</a:t>
            </a:r>
            <a:r>
              <a:rPr lang="en-SI" dirty="0"/>
              <a:t> </a:t>
            </a:r>
            <a:r>
              <a:rPr lang="en-SI" dirty="0" err="1"/>
              <a:t>efekti</a:t>
            </a:r>
            <a:r>
              <a:rPr lang="en-SI" dirty="0"/>
              <a:t> </a:t>
            </a:r>
            <a:r>
              <a:rPr lang="en-SI" dirty="0" err="1"/>
              <a:t>itd</a:t>
            </a:r>
            <a:r>
              <a:rPr lang="en-SI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0700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A67B0-BE13-4335-8207-7E9D1315D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ZAHVALA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D061B-36EA-4EF6-9993-B2CF6C677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 err="1"/>
              <a:t>Profesorjema</a:t>
            </a:r>
            <a:endParaRPr lang="en-SI" dirty="0"/>
          </a:p>
          <a:p>
            <a:r>
              <a:rPr lang="en-SI" dirty="0" err="1"/>
              <a:t>Drzužini</a:t>
            </a:r>
            <a:endParaRPr lang="en-SI" dirty="0"/>
          </a:p>
          <a:p>
            <a:r>
              <a:rPr lang="en-SI" dirty="0" err="1"/>
              <a:t>Prijateljem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55677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F2F5-39E0-4838-84E1-424D8406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 err="1"/>
              <a:t>MicrOSOFT</a:t>
            </a:r>
            <a:r>
              <a:rPr lang="en-SI" dirty="0"/>
              <a:t>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FAC73-9DA1-441D-B9C3-C2DA1FB7C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 err="1"/>
              <a:t>Programski</a:t>
            </a:r>
            <a:r>
              <a:rPr lang="en-SI" dirty="0"/>
              <a:t> </a:t>
            </a:r>
            <a:r>
              <a:rPr lang="en-SI" dirty="0" err="1"/>
              <a:t>jezik</a:t>
            </a:r>
            <a:r>
              <a:rPr lang="en-SI" dirty="0"/>
              <a:t> C#</a:t>
            </a:r>
          </a:p>
          <a:p>
            <a:r>
              <a:rPr lang="en-SI" dirty="0"/>
              <a:t>36 </a:t>
            </a:r>
            <a:r>
              <a:rPr lang="en-SI" dirty="0" err="1"/>
              <a:t>različnih</a:t>
            </a:r>
            <a:r>
              <a:rPr lang="en-SI" dirty="0"/>
              <a:t> </a:t>
            </a:r>
            <a:r>
              <a:rPr lang="en-SI" dirty="0" err="1"/>
              <a:t>jezikov</a:t>
            </a:r>
            <a:endParaRPr lang="en-SI" dirty="0"/>
          </a:p>
          <a:p>
            <a:r>
              <a:rPr lang="en-SI" dirty="0"/>
              <a:t>.NET </a:t>
            </a:r>
            <a:r>
              <a:rPr lang="en-SI" dirty="0" err="1"/>
              <a:t>orodje</a:t>
            </a:r>
            <a:r>
              <a:rPr lang="en-SI" dirty="0"/>
              <a:t> za </a:t>
            </a:r>
            <a:r>
              <a:rPr lang="en-SI" dirty="0" err="1"/>
              <a:t>razvijanje</a:t>
            </a:r>
            <a:endParaRPr lang="en-SI" dirty="0"/>
          </a:p>
          <a:p>
            <a:endParaRPr lang="en-SI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06089E9-F537-47A1-86D9-4AFE7AA7D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475" y="2912573"/>
            <a:ext cx="1492411" cy="167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252A36C-F0E4-493E-9F85-063DDCCA4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252524"/>
            <a:ext cx="5309118" cy="89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27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FC94-B210-4AD7-A162-21BA17298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SI" dirty="0" err="1"/>
              <a:t>Proces</a:t>
            </a:r>
            <a:r>
              <a:rPr lang="en-SI" dirty="0"/>
              <a:t> </a:t>
            </a:r>
            <a:r>
              <a:rPr lang="en-SI" dirty="0" err="1"/>
              <a:t>izdelave</a:t>
            </a:r>
            <a:r>
              <a:rPr lang="en-SI" dirty="0"/>
              <a:t> </a:t>
            </a:r>
            <a:r>
              <a:rPr lang="en-SI" dirty="0" err="1"/>
              <a:t>iger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E129F-16C4-4A2B-8216-51963B204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SI" dirty="0"/>
              <a:t>1. </a:t>
            </a:r>
            <a:r>
              <a:rPr lang="en-SI" dirty="0" err="1"/>
              <a:t>Planiranje</a:t>
            </a:r>
            <a:r>
              <a:rPr lang="en-SI" dirty="0"/>
              <a:t> video </a:t>
            </a:r>
            <a:r>
              <a:rPr lang="en-SI" dirty="0" err="1"/>
              <a:t>igre</a:t>
            </a:r>
            <a:endParaRPr lang="en-SI" dirty="0"/>
          </a:p>
          <a:p>
            <a:pPr marL="0" indent="0">
              <a:buNone/>
            </a:pPr>
            <a:r>
              <a:rPr lang="en-SI" dirty="0"/>
              <a:t>2. </a:t>
            </a:r>
            <a:r>
              <a:rPr lang="en-SI" dirty="0" err="1"/>
              <a:t>Predprodukcija</a:t>
            </a:r>
            <a:endParaRPr lang="en-SI" dirty="0"/>
          </a:p>
          <a:p>
            <a:pPr marL="0" indent="0">
              <a:buNone/>
            </a:pPr>
            <a:r>
              <a:rPr lang="en-SI" dirty="0"/>
              <a:t>3. </a:t>
            </a:r>
            <a:r>
              <a:rPr lang="en-SI" dirty="0" err="1"/>
              <a:t>Proizvodnja</a:t>
            </a:r>
            <a:endParaRPr lang="en-SI" dirty="0"/>
          </a:p>
          <a:p>
            <a:pPr marL="0" indent="0">
              <a:buNone/>
            </a:pPr>
            <a:r>
              <a:rPr lang="en-SI" dirty="0"/>
              <a:t>4. </a:t>
            </a:r>
            <a:r>
              <a:rPr lang="en-SI" dirty="0" err="1"/>
              <a:t>Testiranje</a:t>
            </a:r>
            <a:endParaRPr lang="en-SI" dirty="0"/>
          </a:p>
          <a:p>
            <a:pPr marL="0" indent="0">
              <a:buNone/>
            </a:pPr>
            <a:r>
              <a:rPr lang="en-SI" dirty="0"/>
              <a:t>5. </a:t>
            </a:r>
            <a:r>
              <a:rPr lang="en-SI" dirty="0" err="1"/>
              <a:t>Faza</a:t>
            </a:r>
            <a:r>
              <a:rPr lang="en-SI" dirty="0"/>
              <a:t> pred </a:t>
            </a:r>
            <a:r>
              <a:rPr lang="en-SI" dirty="0" err="1"/>
              <a:t>objavo</a:t>
            </a:r>
            <a:r>
              <a:rPr lang="en-SI" dirty="0"/>
              <a:t> </a:t>
            </a:r>
            <a:r>
              <a:rPr lang="en-SI" dirty="0" err="1"/>
              <a:t>igre</a:t>
            </a:r>
            <a:endParaRPr lang="en-SI" dirty="0"/>
          </a:p>
          <a:p>
            <a:pPr marL="0" indent="0">
              <a:buNone/>
            </a:pPr>
            <a:r>
              <a:rPr lang="en-SI" dirty="0"/>
              <a:t>6. </a:t>
            </a:r>
            <a:r>
              <a:rPr lang="en-SI" dirty="0" err="1"/>
              <a:t>Objava</a:t>
            </a:r>
            <a:r>
              <a:rPr lang="en-SI" dirty="0"/>
              <a:t> </a:t>
            </a:r>
            <a:r>
              <a:rPr lang="en-SI" dirty="0" err="1"/>
              <a:t>igre</a:t>
            </a:r>
            <a:endParaRPr lang="en-SI" dirty="0"/>
          </a:p>
        </p:txBody>
      </p:sp>
      <p:pic>
        <p:nvPicPr>
          <p:cNvPr id="2050" name="Picture 2" descr="1,380 Video Game Development Illustrations &amp; Clip Art - iStock">
            <a:extLst>
              <a:ext uri="{FF2B5EF4-FFF2-40B4-BE49-F238E27FC236}">
                <a16:creationId xmlns:a16="http://schemas.microsoft.com/office/drawing/2014/main" id="{79159CF7-6906-4307-A5EE-9D3A92DC75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88" b="-1"/>
          <a:stretch/>
        </p:blipFill>
        <p:spPr bwMode="auto">
          <a:xfrm>
            <a:off x="5665204" y="2496398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26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7BB0-318A-45F3-8843-C436AA81B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SI" dirty="0"/>
              <a:t>ZGODOVINA TETRISA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9E168-BF65-4B6A-9014-38A4A1B0B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80543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SI" dirty="0" err="1"/>
              <a:t>Aleksej</a:t>
            </a:r>
            <a:r>
              <a:rPr lang="en-SI" dirty="0"/>
              <a:t> Pajitnov – </a:t>
            </a:r>
            <a:r>
              <a:rPr lang="en-SI" dirty="0" err="1"/>
              <a:t>testiranje</a:t>
            </a:r>
            <a:r>
              <a:rPr lang="en-SI" dirty="0"/>
              <a:t> </a:t>
            </a:r>
            <a:r>
              <a:rPr lang="en-SI" dirty="0" err="1"/>
              <a:t>novega</a:t>
            </a:r>
            <a:r>
              <a:rPr lang="en-SI" dirty="0"/>
              <a:t> </a:t>
            </a:r>
            <a:r>
              <a:rPr lang="en-SI" dirty="0" err="1"/>
              <a:t>tipa</a:t>
            </a:r>
            <a:r>
              <a:rPr lang="en-SI" dirty="0"/>
              <a:t> </a:t>
            </a:r>
            <a:r>
              <a:rPr lang="en-SI" dirty="0" err="1"/>
              <a:t>računalnika</a:t>
            </a:r>
            <a:endParaRPr lang="en-SI" dirty="0"/>
          </a:p>
          <a:p>
            <a:r>
              <a:rPr lang="en-SI" dirty="0" err="1"/>
              <a:t>Elektronika</a:t>
            </a:r>
            <a:r>
              <a:rPr lang="en-SI" dirty="0"/>
              <a:t> 60</a:t>
            </a:r>
          </a:p>
          <a:p>
            <a:r>
              <a:rPr lang="en-SI" dirty="0"/>
              <a:t>Tetra + </a:t>
            </a:r>
            <a:r>
              <a:rPr lang="en-SI" dirty="0" err="1"/>
              <a:t>tenis</a:t>
            </a:r>
            <a:r>
              <a:rPr lang="en-SI" dirty="0"/>
              <a:t> = Tetris</a:t>
            </a:r>
          </a:p>
          <a:p>
            <a:r>
              <a:rPr lang="en-SI" dirty="0" err="1"/>
              <a:t>Namen</a:t>
            </a:r>
            <a:r>
              <a:rPr lang="en-SI" dirty="0"/>
              <a:t> </a:t>
            </a:r>
            <a:r>
              <a:rPr lang="en-SI" dirty="0" err="1"/>
              <a:t>igre</a:t>
            </a:r>
            <a:r>
              <a:rPr lang="en-SI" dirty="0"/>
              <a:t>: </a:t>
            </a:r>
            <a:r>
              <a:rPr lang="en-SI" dirty="0" err="1"/>
              <a:t>zabava</a:t>
            </a:r>
            <a:endParaRPr lang="en-SI" dirty="0"/>
          </a:p>
          <a:p>
            <a:endParaRPr lang="en-SI" dirty="0"/>
          </a:p>
        </p:txBody>
      </p:sp>
      <p:pic>
        <p:nvPicPr>
          <p:cNvPr id="3074" name="Picture 2" descr="Tetris (Arcade, Atari) - The Cutting Room Floor">
            <a:extLst>
              <a:ext uri="{FF2B5EF4-FFF2-40B4-BE49-F238E27FC236}">
                <a16:creationId xmlns:a16="http://schemas.microsoft.com/office/drawing/2014/main" id="{F729FD9D-8D33-4183-A898-4439143A9E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6" r="-3" b="-3"/>
          <a:stretch/>
        </p:blipFill>
        <p:spPr bwMode="auto">
          <a:xfrm>
            <a:off x="5150309" y="3751400"/>
            <a:ext cx="3348168" cy="2192200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etris logo - TetrisWiki">
            <a:extLst>
              <a:ext uri="{FF2B5EF4-FFF2-40B4-BE49-F238E27FC236}">
                <a16:creationId xmlns:a16="http://schemas.microsoft.com/office/drawing/2014/main" id="{31D1F4A0-DE4A-423B-821F-CF1DAA566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07" y="1246852"/>
            <a:ext cx="2452602" cy="170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02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779A-D7EC-46E7-B79A-54338227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GRAFIČNI ELEMENTI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942B-0938-4E6A-8D7D-DE2D25668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 err="1"/>
              <a:t>Igralna</a:t>
            </a:r>
            <a:r>
              <a:rPr lang="en-SI" dirty="0"/>
              <a:t> </a:t>
            </a:r>
            <a:r>
              <a:rPr lang="en-SI" dirty="0" err="1"/>
              <a:t>mreža</a:t>
            </a:r>
            <a:r>
              <a:rPr lang="en-SI" dirty="0"/>
              <a:t> 10x20</a:t>
            </a:r>
          </a:p>
          <a:p>
            <a:r>
              <a:rPr lang="en-SI" dirty="0" err="1"/>
              <a:t>Igralni</a:t>
            </a:r>
            <a:r>
              <a:rPr lang="en-SI" dirty="0"/>
              <a:t> </a:t>
            </a:r>
            <a:r>
              <a:rPr lang="en-SI" dirty="0" err="1"/>
              <a:t>liki</a:t>
            </a:r>
            <a:r>
              <a:rPr lang="en-SI" dirty="0"/>
              <a:t> (O, I, T, L, J, S, Z)</a:t>
            </a:r>
          </a:p>
          <a:p>
            <a:r>
              <a:rPr lang="en-SI" dirty="0" err="1"/>
              <a:t>Kvadratki</a:t>
            </a:r>
            <a:r>
              <a:rPr lang="en-SI" dirty="0"/>
              <a:t>/</a:t>
            </a:r>
            <a:r>
              <a:rPr lang="en-SI" dirty="0" err="1"/>
              <a:t>ploščice</a:t>
            </a:r>
            <a:endParaRPr lang="en-SI" dirty="0"/>
          </a:p>
        </p:txBody>
      </p:sp>
      <p:pic>
        <p:nvPicPr>
          <p:cNvPr id="5" name="Picture 4" descr="A picture containing screen&#10;&#10;Description automatically generated">
            <a:extLst>
              <a:ext uri="{FF2B5EF4-FFF2-40B4-BE49-F238E27FC236}">
                <a16:creationId xmlns:a16="http://schemas.microsoft.com/office/drawing/2014/main" id="{95D99D7C-E873-4D3E-8341-F647048B4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213" y="4443964"/>
            <a:ext cx="810314" cy="542442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95ACED9-C741-4AD7-BE7D-B3C64C721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552" y="4443964"/>
            <a:ext cx="810315" cy="542442"/>
          </a:xfrm>
          <a:prstGeom prst="rect">
            <a:avLst/>
          </a:prstGeom>
        </p:spPr>
      </p:pic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207DB2CD-9552-424C-AD20-108C6E8B1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944" y="5507263"/>
            <a:ext cx="1114978" cy="283938"/>
          </a:xfrm>
          <a:prstGeom prst="rect">
            <a:avLst/>
          </a:prstGeom>
        </p:spPr>
      </p:pic>
      <p:pic>
        <p:nvPicPr>
          <p:cNvPr id="11" name="Picture 10" descr="Shape, square&#10;&#10;Description automatically generated">
            <a:extLst>
              <a:ext uri="{FF2B5EF4-FFF2-40B4-BE49-F238E27FC236}">
                <a16:creationId xmlns:a16="http://schemas.microsoft.com/office/drawing/2014/main" id="{FCE5E8DD-B17E-4E43-B0F1-EDF8957C40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405" y="5239817"/>
            <a:ext cx="823673" cy="551384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775C42DA-ED0D-445B-B083-4D98A0050F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463" y="4435022"/>
            <a:ext cx="823673" cy="551384"/>
          </a:xfrm>
          <a:prstGeom prst="rect">
            <a:avLst/>
          </a:prstGeom>
        </p:spPr>
      </p:pic>
      <p:pic>
        <p:nvPicPr>
          <p:cNvPr id="15" name="Picture 14" descr="A picture containing clipart, vector graphics&#10;&#10;Description automatically generated">
            <a:extLst>
              <a:ext uri="{FF2B5EF4-FFF2-40B4-BE49-F238E27FC236}">
                <a16:creationId xmlns:a16="http://schemas.microsoft.com/office/drawing/2014/main" id="{CA890C75-7862-4C3E-B76F-523DAA0447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944" y="4443964"/>
            <a:ext cx="542442" cy="542442"/>
          </a:xfrm>
          <a:prstGeom prst="rect">
            <a:avLst/>
          </a:prstGeom>
        </p:spPr>
      </p:pic>
      <p:pic>
        <p:nvPicPr>
          <p:cNvPr id="17" name="Picture 16" descr="Shape, square&#10;&#10;Description automatically generated">
            <a:extLst>
              <a:ext uri="{FF2B5EF4-FFF2-40B4-BE49-F238E27FC236}">
                <a16:creationId xmlns:a16="http://schemas.microsoft.com/office/drawing/2014/main" id="{C684E19B-3928-485B-A73D-E7D744AE5C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859" y="5236042"/>
            <a:ext cx="810314" cy="542442"/>
          </a:xfrm>
          <a:prstGeom prst="rect">
            <a:avLst/>
          </a:prstGeom>
        </p:spPr>
      </p:pic>
      <p:pic>
        <p:nvPicPr>
          <p:cNvPr id="19" name="Picture 18" descr="Shape, rectangle&#10;&#10;Description automatically generated">
            <a:extLst>
              <a:ext uri="{FF2B5EF4-FFF2-40B4-BE49-F238E27FC236}">
                <a16:creationId xmlns:a16="http://schemas.microsoft.com/office/drawing/2014/main" id="{B42D340B-C91B-476A-BF05-C6FD787B4F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773" y="2961975"/>
            <a:ext cx="314626" cy="314626"/>
          </a:xfrm>
          <a:prstGeom prst="rect">
            <a:avLst/>
          </a:prstGeom>
        </p:spPr>
      </p:pic>
      <p:pic>
        <p:nvPicPr>
          <p:cNvPr id="21" name="Picture 20" descr="Shape, square&#10;&#10;Description automatically generated">
            <a:extLst>
              <a:ext uri="{FF2B5EF4-FFF2-40B4-BE49-F238E27FC236}">
                <a16:creationId xmlns:a16="http://schemas.microsoft.com/office/drawing/2014/main" id="{3E84EEE4-BBA9-4B25-907C-C80DEB1B2C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818" y="3863031"/>
            <a:ext cx="314626" cy="314626"/>
          </a:xfrm>
          <a:prstGeom prst="rect">
            <a:avLst/>
          </a:prstGeom>
        </p:spPr>
      </p:pic>
      <p:pic>
        <p:nvPicPr>
          <p:cNvPr id="23" name="Picture 22" descr="Shape, square&#10;&#10;Description automatically generated">
            <a:extLst>
              <a:ext uri="{FF2B5EF4-FFF2-40B4-BE49-F238E27FC236}">
                <a16:creationId xmlns:a16="http://schemas.microsoft.com/office/drawing/2014/main" id="{99E682A2-8437-4152-BA39-48C6B68986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773" y="3394767"/>
            <a:ext cx="314626" cy="314626"/>
          </a:xfrm>
          <a:prstGeom prst="rect">
            <a:avLst/>
          </a:prstGeom>
        </p:spPr>
      </p:pic>
      <p:pic>
        <p:nvPicPr>
          <p:cNvPr id="25" name="Picture 24" descr="Shape, rectangle&#10;&#10;Description automatically generated">
            <a:extLst>
              <a:ext uri="{FF2B5EF4-FFF2-40B4-BE49-F238E27FC236}">
                <a16:creationId xmlns:a16="http://schemas.microsoft.com/office/drawing/2014/main" id="{CB296F4F-ED0E-42AB-8601-CCEFAC1002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401" y="3394767"/>
            <a:ext cx="314626" cy="314626"/>
          </a:xfrm>
          <a:prstGeom prst="rect">
            <a:avLst/>
          </a:prstGeom>
        </p:spPr>
      </p:pic>
      <p:pic>
        <p:nvPicPr>
          <p:cNvPr id="27" name="Picture 26" descr="Shape, square&#10;&#10;Description automatically generated">
            <a:extLst>
              <a:ext uri="{FF2B5EF4-FFF2-40B4-BE49-F238E27FC236}">
                <a16:creationId xmlns:a16="http://schemas.microsoft.com/office/drawing/2014/main" id="{E27E53CC-6230-4406-88D3-7CBD1312C77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29" y="3394767"/>
            <a:ext cx="314626" cy="314626"/>
          </a:xfrm>
          <a:prstGeom prst="rect">
            <a:avLst/>
          </a:prstGeom>
        </p:spPr>
      </p:pic>
      <p:pic>
        <p:nvPicPr>
          <p:cNvPr id="29" name="Picture 28" descr="Shape, rectangle&#10;&#10;Description automatically generated">
            <a:extLst>
              <a:ext uri="{FF2B5EF4-FFF2-40B4-BE49-F238E27FC236}">
                <a16:creationId xmlns:a16="http://schemas.microsoft.com/office/drawing/2014/main" id="{0A51D700-2C62-4E2A-9606-9734810785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401" y="2961975"/>
            <a:ext cx="314626" cy="314626"/>
          </a:xfrm>
          <a:prstGeom prst="rect">
            <a:avLst/>
          </a:prstGeom>
        </p:spPr>
      </p:pic>
      <p:pic>
        <p:nvPicPr>
          <p:cNvPr id="31" name="Picture 30" descr="A picture containing clipart, screenshot&#10;&#10;Description automatically generated">
            <a:extLst>
              <a:ext uri="{FF2B5EF4-FFF2-40B4-BE49-F238E27FC236}">
                <a16:creationId xmlns:a16="http://schemas.microsoft.com/office/drawing/2014/main" id="{D014A5B7-1A0A-486F-BF1D-7939E596E53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818" y="2961979"/>
            <a:ext cx="314626" cy="314626"/>
          </a:xfrm>
          <a:prstGeom prst="rect">
            <a:avLst/>
          </a:prstGeom>
        </p:spPr>
      </p:pic>
      <p:pic>
        <p:nvPicPr>
          <p:cNvPr id="4098" name="Picture 2" descr="Tetris in Blazor Part 2: Cells, the Grid, and the Game State">
            <a:extLst>
              <a:ext uri="{FF2B5EF4-FFF2-40B4-BE49-F238E27FC236}">
                <a16:creationId xmlns:a16="http://schemas.microsoft.com/office/drawing/2014/main" id="{A954B1F4-F979-4EE9-95E0-247163153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367" y="2042801"/>
            <a:ext cx="1914251" cy="385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60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5014-50BA-494B-A166-A1701788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PRAVILA IGRANJA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06274-CA18-4063-88F9-512350CBC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 err="1"/>
              <a:t>Doseči</a:t>
            </a:r>
            <a:r>
              <a:rPr lang="en-SI" dirty="0"/>
              <a:t> </a:t>
            </a:r>
            <a:r>
              <a:rPr lang="en-SI" dirty="0" err="1"/>
              <a:t>veliko</a:t>
            </a:r>
            <a:r>
              <a:rPr lang="en-SI" dirty="0"/>
              <a:t> </a:t>
            </a:r>
            <a:r>
              <a:rPr lang="en-SI" dirty="0" err="1"/>
              <a:t>število</a:t>
            </a:r>
            <a:r>
              <a:rPr lang="en-SI" dirty="0"/>
              <a:t> </a:t>
            </a:r>
            <a:r>
              <a:rPr lang="en-SI" dirty="0" err="1"/>
              <a:t>točk</a:t>
            </a:r>
            <a:endParaRPr lang="en-SI" dirty="0"/>
          </a:p>
          <a:p>
            <a:r>
              <a:rPr lang="en-SI" dirty="0" err="1"/>
              <a:t>Čistiti</a:t>
            </a:r>
            <a:r>
              <a:rPr lang="en-SI" dirty="0"/>
              <a:t> </a:t>
            </a:r>
            <a:r>
              <a:rPr lang="en-SI" dirty="0" err="1"/>
              <a:t>vrstice</a:t>
            </a:r>
            <a:endParaRPr lang="en-SI" dirty="0"/>
          </a:p>
          <a:p>
            <a:r>
              <a:rPr lang="en-SI" dirty="0"/>
              <a:t>4 </a:t>
            </a:r>
            <a:r>
              <a:rPr lang="en-SI" dirty="0" err="1"/>
              <a:t>na</a:t>
            </a:r>
            <a:r>
              <a:rPr lang="en-SI" dirty="0"/>
              <a:t> </a:t>
            </a:r>
            <a:r>
              <a:rPr lang="en-SI" dirty="0" err="1"/>
              <a:t>enkrat</a:t>
            </a:r>
            <a:r>
              <a:rPr lang="en-SI" dirty="0"/>
              <a:t>, </a:t>
            </a:r>
            <a:r>
              <a:rPr lang="en-SI" dirty="0" err="1"/>
              <a:t>več</a:t>
            </a:r>
            <a:r>
              <a:rPr lang="en-SI" dirty="0"/>
              <a:t> </a:t>
            </a:r>
            <a:r>
              <a:rPr lang="en-SI" dirty="0" err="1"/>
              <a:t>točk</a:t>
            </a:r>
            <a:endParaRPr lang="en-S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00E6F-75AF-4F4D-8551-0F12165B0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265" y="4272925"/>
            <a:ext cx="5439534" cy="1657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13E4B4-9A74-42F3-B447-913C870E5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367" y="1997815"/>
            <a:ext cx="2202025" cy="407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39FD-EE18-45B7-91E7-E364DD74A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RAZREDI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77E0B-E5DE-469B-965B-F0BD06E1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2499410" cy="3541714"/>
          </a:xfrm>
        </p:spPr>
        <p:txBody>
          <a:bodyPr/>
          <a:lstStyle/>
          <a:p>
            <a:r>
              <a:rPr lang="en-SI" dirty="0" err="1"/>
              <a:t>Igralna</a:t>
            </a:r>
            <a:r>
              <a:rPr lang="en-SI" dirty="0"/>
              <a:t> </a:t>
            </a:r>
            <a:r>
              <a:rPr lang="en-SI" dirty="0" err="1"/>
              <a:t>mreža</a:t>
            </a:r>
            <a:endParaRPr lang="en-SI" dirty="0"/>
          </a:p>
          <a:p>
            <a:r>
              <a:rPr lang="en-SI" dirty="0" err="1"/>
              <a:t>GameState</a:t>
            </a:r>
            <a:endParaRPr lang="en-SI" dirty="0"/>
          </a:p>
          <a:p>
            <a:r>
              <a:rPr lang="en-SI" dirty="0" err="1"/>
              <a:t>Pozicija</a:t>
            </a:r>
            <a:endParaRPr lang="en-SI" dirty="0"/>
          </a:p>
          <a:p>
            <a:r>
              <a:rPr lang="en-SI" dirty="0" err="1"/>
              <a:t>MainWindow</a:t>
            </a:r>
            <a:endParaRPr lang="en-SI" dirty="0"/>
          </a:p>
          <a:p>
            <a:r>
              <a:rPr lang="en-SI" dirty="0"/>
              <a:t>Block</a:t>
            </a:r>
          </a:p>
          <a:p>
            <a:r>
              <a:rPr lang="en-SI" dirty="0" err="1"/>
              <a:t>CakalniBlock</a:t>
            </a:r>
            <a:endParaRPr lang="en-SI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12269C-EC5E-481E-AA92-84DBA7CCD481}"/>
              </a:ext>
            </a:extLst>
          </p:cNvPr>
          <p:cNvSpPr txBox="1">
            <a:spLocks/>
          </p:cNvSpPr>
          <p:nvPr/>
        </p:nvSpPr>
        <p:spPr>
          <a:xfrm>
            <a:off x="3816992" y="2249487"/>
            <a:ext cx="2499410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I" dirty="0" err="1"/>
              <a:t>IBlock</a:t>
            </a:r>
            <a:endParaRPr lang="en-SI" dirty="0"/>
          </a:p>
          <a:p>
            <a:r>
              <a:rPr lang="en-SI" dirty="0" err="1"/>
              <a:t>JBlock</a:t>
            </a:r>
            <a:endParaRPr lang="en-SI" dirty="0"/>
          </a:p>
          <a:p>
            <a:r>
              <a:rPr lang="en-SI" dirty="0" err="1"/>
              <a:t>LBlock</a:t>
            </a:r>
            <a:endParaRPr lang="en-SI" dirty="0"/>
          </a:p>
          <a:p>
            <a:r>
              <a:rPr lang="en-SI" dirty="0" err="1"/>
              <a:t>OBlock</a:t>
            </a:r>
            <a:endParaRPr lang="en-SI" dirty="0"/>
          </a:p>
          <a:p>
            <a:r>
              <a:rPr lang="en-SI" dirty="0" err="1"/>
              <a:t>SBlock</a:t>
            </a:r>
            <a:endParaRPr lang="en-SI" dirty="0"/>
          </a:p>
          <a:p>
            <a:r>
              <a:rPr lang="en-SI" dirty="0" err="1"/>
              <a:t>TBlock</a:t>
            </a:r>
            <a:endParaRPr lang="en-SI" dirty="0"/>
          </a:p>
          <a:p>
            <a:r>
              <a:rPr lang="en-SI" dirty="0" err="1"/>
              <a:t>ZBlock</a:t>
            </a:r>
            <a:endParaRPr lang="en-SI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848C3E-8CDD-4EC5-AB66-B8565983C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305372"/>
            <a:ext cx="2606963" cy="459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02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0FB5-8302-46B7-B99A-307E2B63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 err="1"/>
              <a:t>Zanka</a:t>
            </a:r>
            <a:r>
              <a:rPr lang="en-SI" dirty="0"/>
              <a:t> </a:t>
            </a:r>
            <a:r>
              <a:rPr lang="en-SI" dirty="0" err="1"/>
              <a:t>gameloop</a:t>
            </a:r>
            <a:r>
              <a:rPr lang="en-SI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F43F5-F3EA-4128-B752-0B2FFD95D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 err="1"/>
              <a:t>Metoda</a:t>
            </a:r>
            <a:r>
              <a:rPr lang="en-SI" dirty="0"/>
              <a:t> Draw</a:t>
            </a:r>
          </a:p>
          <a:p>
            <a:r>
              <a:rPr lang="en-SI" dirty="0" err="1"/>
              <a:t>KonecIgre</a:t>
            </a:r>
            <a:endParaRPr lang="en-SI" dirty="0"/>
          </a:p>
          <a:p>
            <a:r>
              <a:rPr lang="en-SI" dirty="0" err="1"/>
              <a:t>UstavitevIgre</a:t>
            </a:r>
            <a:endParaRPr lang="en-SI" dirty="0"/>
          </a:p>
          <a:p>
            <a:r>
              <a:rPr lang="en-SI" dirty="0" err="1"/>
              <a:t>ZačetniMenu</a:t>
            </a:r>
            <a:endParaRPr lang="en-SI" dirty="0"/>
          </a:p>
          <a:p>
            <a:endParaRPr lang="en-S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05C88-5C85-4F76-BDD0-5E003E99F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588" y="2112745"/>
            <a:ext cx="5463093" cy="412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22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4020F-1945-4BEA-9442-3BA49782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METODA DRAW()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45BE6-8D73-4497-9A21-309D0773D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 err="1"/>
              <a:t>Igralna</a:t>
            </a:r>
            <a:r>
              <a:rPr lang="en-SI" dirty="0"/>
              <a:t> </a:t>
            </a:r>
            <a:r>
              <a:rPr lang="en-SI" dirty="0" err="1"/>
              <a:t>mreža</a:t>
            </a:r>
            <a:endParaRPr lang="en-SI" dirty="0"/>
          </a:p>
          <a:p>
            <a:r>
              <a:rPr lang="en-SI" dirty="0" err="1"/>
              <a:t>GhostBlock</a:t>
            </a:r>
            <a:endParaRPr lang="en-SI" dirty="0"/>
          </a:p>
          <a:p>
            <a:r>
              <a:rPr lang="en-SI" dirty="0" err="1"/>
              <a:t>CurrentBlock</a:t>
            </a:r>
            <a:endParaRPr lang="en-SI" dirty="0"/>
          </a:p>
          <a:p>
            <a:r>
              <a:rPr lang="en-SI" dirty="0" err="1"/>
              <a:t>NextBlock</a:t>
            </a:r>
            <a:endParaRPr lang="en-S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C52E9F-5AE0-4196-94AF-95992F37D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585" y="3151738"/>
            <a:ext cx="6424598" cy="244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42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156</TotalTime>
  <Words>205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Tw Cen MT</vt:lpstr>
      <vt:lpstr>Circuit</vt:lpstr>
      <vt:lpstr>TETRIS</vt:lpstr>
      <vt:lpstr>MicrOSOFT VISUAL STUDIO</vt:lpstr>
      <vt:lpstr>Proces izdelave iger</vt:lpstr>
      <vt:lpstr>ZGODOVINA TETRISA</vt:lpstr>
      <vt:lpstr>GRAFIČNI ELEMENTI</vt:lpstr>
      <vt:lpstr>PRAVILA IGRANJA</vt:lpstr>
      <vt:lpstr>RAZREDI</vt:lpstr>
      <vt:lpstr>Zanka gameloop()</vt:lpstr>
      <vt:lpstr>METODA DRAW()</vt:lpstr>
      <vt:lpstr>PRIMER BLOCKA</vt:lpstr>
      <vt:lpstr>UREJANJE GRAFIKE</vt:lpstr>
      <vt:lpstr>zaključek</vt:lpstr>
      <vt:lpstr>ZAHVALA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</dc:title>
  <dc:creator>Miha Plahuta</dc:creator>
  <cp:lastModifiedBy>Miha Plahuta</cp:lastModifiedBy>
  <cp:revision>14</cp:revision>
  <dcterms:created xsi:type="dcterms:W3CDTF">2022-04-24T21:09:36Z</dcterms:created>
  <dcterms:modified xsi:type="dcterms:W3CDTF">2022-04-24T23:46:02Z</dcterms:modified>
</cp:coreProperties>
</file>