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73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7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>
        <p:scale>
          <a:sx n="272" d="100"/>
          <a:sy n="272" d="100"/>
        </p:scale>
        <p:origin x="2792" y="848"/>
      </p:cViewPr>
      <p:guideLst>
        <p:guide orient="horz" pos="737"/>
        <p:guide pos="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" y="382954"/>
            <a:ext cx="2488248" cy="814658"/>
          </a:xfrm>
        </p:spPr>
        <p:txBody>
          <a:bodyPr anchor="b"/>
          <a:lstStyle>
            <a:lvl1pPr algn="ctr"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919" y="1229029"/>
            <a:ext cx="2195513" cy="564952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50" indent="0" algn="ctr">
              <a:buNone/>
              <a:defRPr sz="640"/>
            </a:lvl2pPr>
            <a:lvl3pPr marL="292699" indent="0" algn="ctr">
              <a:buNone/>
              <a:defRPr sz="576"/>
            </a:lvl3pPr>
            <a:lvl4pPr marL="439049" indent="0" algn="ctr">
              <a:buNone/>
              <a:defRPr sz="512"/>
            </a:lvl4pPr>
            <a:lvl5pPr marL="585399" indent="0" algn="ctr">
              <a:buNone/>
              <a:defRPr sz="512"/>
            </a:lvl5pPr>
            <a:lvl6pPr marL="731749" indent="0" algn="ctr">
              <a:buNone/>
              <a:defRPr sz="512"/>
            </a:lvl6pPr>
            <a:lvl7pPr marL="878098" indent="0" algn="ctr">
              <a:buNone/>
              <a:defRPr sz="512"/>
            </a:lvl7pPr>
            <a:lvl8pPr marL="1024448" indent="0" algn="ctr">
              <a:buNone/>
              <a:defRPr sz="512"/>
            </a:lvl8pPr>
            <a:lvl9pPr marL="1170798" indent="0" algn="ctr">
              <a:buNone/>
              <a:defRPr sz="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4885" y="124582"/>
            <a:ext cx="631210" cy="19830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255" y="124582"/>
            <a:ext cx="1857038" cy="19830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31" y="583370"/>
            <a:ext cx="2524839" cy="973364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31" y="1565942"/>
            <a:ext cx="2524839" cy="511869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35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9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90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39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7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80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44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7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55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971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7" y="124583"/>
            <a:ext cx="2524839" cy="4522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37" y="573619"/>
            <a:ext cx="1238406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37" y="854741"/>
            <a:ext cx="1238406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971" y="573619"/>
            <a:ext cx="1244505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971" y="854741"/>
            <a:ext cx="1244505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505" y="336914"/>
            <a:ext cx="1481971" cy="166289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4505" y="336914"/>
            <a:ext cx="1481971" cy="166289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50" indent="0">
              <a:buNone/>
              <a:defRPr sz="896"/>
            </a:lvl2pPr>
            <a:lvl3pPr marL="292699" indent="0">
              <a:buNone/>
              <a:defRPr sz="768"/>
            </a:lvl3pPr>
            <a:lvl4pPr marL="439049" indent="0">
              <a:buNone/>
              <a:defRPr sz="640"/>
            </a:lvl4pPr>
            <a:lvl5pPr marL="585399" indent="0">
              <a:buNone/>
              <a:defRPr sz="640"/>
            </a:lvl5pPr>
            <a:lvl6pPr marL="731749" indent="0">
              <a:buNone/>
              <a:defRPr sz="640"/>
            </a:lvl6pPr>
            <a:lvl7pPr marL="878098" indent="0">
              <a:buNone/>
              <a:defRPr sz="640"/>
            </a:lvl7pPr>
            <a:lvl8pPr marL="1024448" indent="0">
              <a:buNone/>
              <a:defRPr sz="640"/>
            </a:lvl8pPr>
            <a:lvl9pPr marL="1170798" indent="0">
              <a:buNone/>
              <a:defRPr sz="6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256" y="124583"/>
            <a:ext cx="2524839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256" y="622910"/>
            <a:ext cx="2524839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255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685" y="2168811"/>
            <a:ext cx="98798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7441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99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75" indent="-73175" algn="l" defTabSz="292699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525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8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22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5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9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12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6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9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90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3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7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80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44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7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4AB6F9-0F52-494E-B3D7-62CC085AE8CB}"/>
              </a:ext>
            </a:extLst>
          </p:cNvPr>
          <p:cNvSpPr/>
          <p:nvPr/>
        </p:nvSpPr>
        <p:spPr>
          <a:xfrm>
            <a:off x="0" y="-1"/>
            <a:ext cx="2927350" cy="1151411"/>
          </a:xfrm>
          <a:prstGeom prst="rect">
            <a:avLst/>
          </a:prstGeom>
          <a:solidFill>
            <a:srgbClr val="03183B"/>
          </a:solidFill>
          <a:ln>
            <a:solidFill>
              <a:srgbClr val="031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n>
                <a:solidFill>
                  <a:sysClr val="windowText" lastClr="000000"/>
                </a:solidFill>
              </a:ln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A970-BFD6-3542-938A-89A8E8DD308C}"/>
              </a:ext>
            </a:extLst>
          </p:cNvPr>
          <p:cNvSpPr txBox="1"/>
          <p:nvPr/>
        </p:nvSpPr>
        <p:spPr>
          <a:xfrm>
            <a:off x="-6474" y="-1"/>
            <a:ext cx="2927350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Robust Asymmetric Learning in POMDPs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DE60-82E3-9741-B794-85D75F829E92}"/>
              </a:ext>
            </a:extLst>
          </p:cNvPr>
          <p:cNvSpPr txBox="1"/>
          <p:nvPr/>
        </p:nvSpPr>
        <p:spPr>
          <a:xfrm>
            <a:off x="0" y="706180"/>
            <a:ext cx="2920876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Andrew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Warrington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*, J. Wilder Lavington*, Adam Ścibior, Mark Schmidt &amp; Frank Wood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BBD0B3-8643-5B49-BAC5-0D3BF4F4F736}"/>
              </a:ext>
            </a:extLst>
          </p:cNvPr>
          <p:cNvGrpSpPr/>
          <p:nvPr/>
        </p:nvGrpSpPr>
        <p:grpSpPr>
          <a:xfrm>
            <a:off x="-30284" y="1224893"/>
            <a:ext cx="2934440" cy="1090758"/>
            <a:chOff x="-147609" y="238834"/>
            <a:chExt cx="9183701" cy="215112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6F6B98-2BC1-2E4F-B14C-83A40032A7E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521277" y="1225829"/>
              <a:ext cx="0" cy="782666"/>
            </a:xfrm>
            <a:prstGeom prst="line">
              <a:avLst/>
            </a:prstGeom>
            <a:ln w="9525" cap="rnd">
              <a:solidFill>
                <a:srgbClr val="005C9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4A44F49-D710-144C-8470-02D4ADDD6410}"/>
                </a:ext>
              </a:extLst>
            </p:cNvPr>
            <p:cNvSpPr/>
            <p:nvPr/>
          </p:nvSpPr>
          <p:spPr>
            <a:xfrm>
              <a:off x="195379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Rollout under trainee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3EB9E3B-6D04-1A4F-8D8F-829A5A78F408}"/>
                </a:ext>
              </a:extLst>
            </p:cNvPr>
            <p:cNvSpPr/>
            <p:nvPr/>
          </p:nvSpPr>
          <p:spPr>
            <a:xfrm>
              <a:off x="3193433" y="679638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Trainee imitates expert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33A71C0-BB68-3743-A8E6-F53F2E7B7F26}"/>
                </a:ext>
              </a:extLst>
            </p:cNvPr>
            <p:cNvSpPr/>
            <p:nvPr/>
          </p:nvSpPr>
          <p:spPr>
            <a:xfrm>
              <a:off x="6232723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Expert policy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165E96-8919-B04D-8FD7-2B1FA2DCB20D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5845228" y="952733"/>
              <a:ext cx="387495" cy="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499DEC-DA40-A449-A528-B4F12058AB14}"/>
                </a:ext>
              </a:extLst>
            </p:cNvPr>
            <p:cNvGrpSpPr/>
            <p:nvPr/>
          </p:nvGrpSpPr>
          <p:grpSpPr>
            <a:xfrm>
              <a:off x="1521276" y="439465"/>
              <a:ext cx="2998054" cy="240172"/>
              <a:chOff x="1521276" y="459233"/>
              <a:chExt cx="2998054" cy="24017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1D4DB4-6F36-FF47-A05D-A166224D9A16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4519321" y="459233"/>
                <a:ext cx="9" cy="240172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175856C-2F67-7D41-AAEA-CAE79278E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276" y="459233"/>
                <a:ext cx="29863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FC90287-9558-F545-8572-E2FF5DDF464F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1521276" y="459233"/>
                <a:ext cx="6" cy="2401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62103A7-F3D0-9149-ABAC-0D043BBE0E81}"/>
                </a:ext>
              </a:extLst>
            </p:cNvPr>
            <p:cNvSpPr/>
            <p:nvPr/>
          </p:nvSpPr>
          <p:spPr>
            <a:xfrm>
              <a:off x="3346741" y="1748555"/>
              <a:ext cx="2651795" cy="519877"/>
            </a:xfrm>
            <a:prstGeom prst="roundRect">
              <a:avLst>
                <a:gd name="adj" fmla="val 25758"/>
              </a:avLst>
            </a:prstGeom>
            <a:ln w="9525">
              <a:solidFill>
                <a:srgbClr val="005C9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5C9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Refine expert using rollouts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8D7050-E7A7-4A46-849A-7D20F173BC6A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519484" y="2008495"/>
              <a:ext cx="1827257" cy="0"/>
            </a:xfrm>
            <a:prstGeom prst="straightConnector1">
              <a:avLst/>
            </a:prstGeom>
            <a:ln w="9525">
              <a:solidFill>
                <a:srgbClr val="005C9C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48B7E3-96F2-B64E-A415-D942D595E6F1}"/>
                </a:ext>
              </a:extLst>
            </p:cNvPr>
            <p:cNvSpPr/>
            <p:nvPr/>
          </p:nvSpPr>
          <p:spPr>
            <a:xfrm>
              <a:off x="127689" y="363267"/>
              <a:ext cx="8825079" cy="1265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CD7182-D5DE-8445-8956-EF41806B21EF}"/>
                </a:ext>
              </a:extLst>
            </p:cNvPr>
            <p:cNvSpPr/>
            <p:nvPr/>
          </p:nvSpPr>
          <p:spPr>
            <a:xfrm>
              <a:off x="36471" y="238834"/>
              <a:ext cx="8999621" cy="21103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C5110-90E3-A548-8A90-6BAFA8AC5650}"/>
                </a:ext>
              </a:extLst>
            </p:cNvPr>
            <p:cNvSpPr txBox="1"/>
            <p:nvPr/>
          </p:nvSpPr>
          <p:spPr>
            <a:xfrm>
              <a:off x="-52832" y="1281473"/>
              <a:ext cx="2667368" cy="394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DAgger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DBF3FC-E6CD-3F40-BB07-40B9D7863BF5}"/>
                </a:ext>
              </a:extLst>
            </p:cNvPr>
            <p:cNvSpPr txBox="1"/>
            <p:nvPr/>
          </p:nvSpPr>
          <p:spPr>
            <a:xfrm>
              <a:off x="-147609" y="1995421"/>
              <a:ext cx="2667368" cy="394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A2D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67E050-0833-804B-B03A-306E6CF96C27}"/>
                </a:ext>
              </a:extLst>
            </p:cNvPr>
            <p:cNvGrpSpPr/>
            <p:nvPr/>
          </p:nvGrpSpPr>
          <p:grpSpPr>
            <a:xfrm rot="5400000">
              <a:off x="6387245" y="837123"/>
              <a:ext cx="782685" cy="1560099"/>
              <a:chOff x="6710903" y="275231"/>
              <a:chExt cx="742867" cy="53076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6E6B2F-A4E3-F848-8ED1-30CAE21AA5ED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6200000" flipH="1" flipV="1">
                <a:off x="7082316" y="-96182"/>
                <a:ext cx="6" cy="742831"/>
              </a:xfrm>
              <a:prstGeom prst="straightConnector1">
                <a:avLst/>
              </a:prstGeom>
              <a:ln w="9525">
                <a:solidFill>
                  <a:srgbClr val="005C9C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662E960-9C5B-1C41-9EC6-14099ED382E7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rot="16200000">
                <a:off x="7188891" y="541117"/>
                <a:ext cx="529740" cy="19"/>
              </a:xfrm>
              <a:prstGeom prst="line">
                <a:avLst/>
              </a:prstGeom>
              <a:ln w="9525" cap="rnd">
                <a:solidFill>
                  <a:srgbClr val="005C9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0D5A75-7A16-7B41-9093-54B3AB5981CA}"/>
                </a:ext>
              </a:extLst>
            </p:cNvPr>
            <p:cNvGrpSpPr/>
            <p:nvPr/>
          </p:nvGrpSpPr>
          <p:grpSpPr>
            <a:xfrm rot="10800000">
              <a:off x="1519485" y="1225826"/>
              <a:ext cx="3008439" cy="220407"/>
              <a:chOff x="1795004" y="1539962"/>
              <a:chExt cx="3008439" cy="2204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C75FAE-3A1F-9947-8271-976F0D4CD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434" y="1539964"/>
                <a:ext cx="9" cy="22040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16CDD17-72FB-0146-ABCE-ABFBF91FBE7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15265" y="1539964"/>
                <a:ext cx="2988178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8798FD7-4674-BE4B-8396-734E0DC90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5004" y="1539962"/>
                <a:ext cx="0" cy="2204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4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Warrington</dc:creator>
  <cp:lastModifiedBy>Andrew Warrington</cp:lastModifiedBy>
  <cp:revision>5</cp:revision>
  <cp:lastPrinted>2021-07-09T09:56:38Z</cp:lastPrinted>
  <dcterms:created xsi:type="dcterms:W3CDTF">2021-07-09T09:45:10Z</dcterms:created>
  <dcterms:modified xsi:type="dcterms:W3CDTF">2021-07-12T10:09:53Z</dcterms:modified>
</cp:coreProperties>
</file>