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0" d="100"/>
          <a:sy n="100" d="100"/>
        </p:scale>
        <p:origin x="3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9BD5-F2D7-C647-8AEE-F253F1554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AF329-1053-F444-9277-0B2BDBC97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A6D27-5BB0-A140-B43E-75620058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0D36-A03C-994A-B315-7A03C517F7C3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98FCC-48DD-DB4E-92E8-F539C7F8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61E6F-D94C-EA40-A203-8DC7304A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DC7E-D3D3-DD4A-873A-4A21DC72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7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D408-12C6-F94B-A579-5E93BCAF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0B858-42D8-5946-AA39-EAD35FAB6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095D3-DE97-E34F-8BEC-2479A224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0D36-A03C-994A-B315-7A03C517F7C3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1D18B-8915-E747-860D-F265CD61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8D5B-9F5F-1443-B8F2-75C275A3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DC7E-D3D3-DD4A-873A-4A21DC72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2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D7E81-A2BE-E149-B1C6-3174C496E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15551-9A7B-C24B-8935-AAA1533F9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ECBEE-AE65-F349-BFC2-47F96651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0D36-A03C-994A-B315-7A03C517F7C3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88EDA-C433-F740-9212-CA8F7748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F4B4B-7369-FF43-8B5A-47E627EC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DC7E-D3D3-DD4A-873A-4A21DC72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7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50F6-5E73-604B-A6B3-D1DACCC6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8F44-7723-2B42-8A1A-59DCD709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9BCE0-0E9A-1A4E-A0BA-564D2106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0D36-A03C-994A-B315-7A03C517F7C3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E263C-01E3-5048-8F2A-BDC7C25E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7BF8B-5E09-CC4C-B294-C152CFD2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DC7E-D3D3-DD4A-873A-4A21DC72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8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4862-EE75-7B4B-86D2-A9A10B12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8A586-04FC-DE44-8112-9A041E84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39A2-004B-324A-803B-00756FD0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0D36-A03C-994A-B315-7A03C517F7C3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A6E28-9C50-FE46-B5C3-FFEBCEA4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88EFD-EAED-164A-A8A5-B4840754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DC7E-D3D3-DD4A-873A-4A21DC72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3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2DC2-FF37-D549-8B1B-AD1E8857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489D-14D0-7742-BF65-718561AF4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EB2BD-BFF0-3140-9147-9E5581766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E58F6-DD26-274E-A302-BD06687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0D36-A03C-994A-B315-7A03C517F7C3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D2D9A-1A1C-6A48-8C52-B10D46EA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547F6-8ACF-9640-8868-DF2CB650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DC7E-D3D3-DD4A-873A-4A21DC72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A7AC-37BD-2D42-90A1-1C764745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839DC-359E-644E-BA43-823B03BE5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433FB-5ED0-C54C-8343-C119F2FAB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F0E36-EE7C-0D48-A98C-1AC0F8970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34BA8-782C-274F-8F92-DE22A0FDF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C8831-03F2-524E-A27E-B154637D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0D36-A03C-994A-B315-7A03C517F7C3}" type="datetimeFigureOut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2C91C-C3E7-F744-B73E-63F1730A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FF82F-1662-0F46-A931-8BA9AEB2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DC7E-D3D3-DD4A-873A-4A21DC72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DF5C-B927-8C4D-9286-80C524E8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51B95-9C95-E446-9A3B-2A4BD371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0D36-A03C-994A-B315-7A03C517F7C3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139B6-3975-BE43-B335-6CB5542F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A30C7-2CD3-134B-A8D9-6BCBB3C5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DC7E-D3D3-DD4A-873A-4A21DC72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5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B6D14-6B91-E444-B407-BD9FCF2B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0D36-A03C-994A-B315-7A03C517F7C3}" type="datetimeFigureOut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E1A23-8E53-274D-A9A4-44A5C3D7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81A48-E959-A345-80E1-B72DC948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DC7E-D3D3-DD4A-873A-4A21DC72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5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F04C-44D9-1647-A2D7-A052AEDC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4B973-0A38-1943-9704-795C92356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D9AFE-6A3F-CE42-A12F-49B422C2E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07ABF-26EC-5240-B07F-BBFE0687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0D36-A03C-994A-B315-7A03C517F7C3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D0508-4529-6842-B73E-EDD35578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6D21-FFFB-D846-A2AD-EA67F3CF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DC7E-D3D3-DD4A-873A-4A21DC72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9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C7D7-59E6-AD40-8F02-98DACFD1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40750-897F-2548-A133-EEC9B16F7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592D3-9A11-8B4E-A443-B92B07770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26F07-01FC-9540-897C-6D641905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0D36-A03C-994A-B315-7A03C517F7C3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05404-98B1-204C-8BC1-66CEB08F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2BF-8CC4-6540-8E6F-DB74EA9F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DC7E-D3D3-DD4A-873A-4A21DC72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B1D9A-5938-5D45-A6D7-CB6ABF6F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E52E7-979D-D14B-B6F0-27802F667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0A72F-C5B8-5540-8C89-48F224387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40D36-A03C-994A-B315-7A03C517F7C3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74C65-B6E1-B149-A27E-1229C7FAC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72E9E-C9AA-B647-93D9-411A5404B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DC7E-D3D3-DD4A-873A-4A21DC72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1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BF4817-C9A3-524E-B1F8-51F3DFD34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73426"/>
            <a:ext cx="9144000" cy="4184374"/>
          </a:xfrm>
        </p:spPr>
        <p:txBody>
          <a:bodyPr/>
          <a:lstStyle/>
          <a:p>
            <a:pPr algn="l"/>
            <a:r>
              <a:rPr lang="en-US"/>
              <a:t>﻿This is the content of the 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1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content of the document.</dc:title>
  <dc:creator>Microsoft Office User</dc:creator>
  <cp:lastModifiedBy>Microsoft Office User</cp:lastModifiedBy>
  <cp:revision>2</cp:revision>
  <dcterms:created xsi:type="dcterms:W3CDTF">2023-05-29T14:27:21Z</dcterms:created>
  <dcterms:modified xsi:type="dcterms:W3CDTF">2023-05-29T14:39:57Z</dcterms:modified>
</cp:coreProperties>
</file>