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6" r:id="rId6"/>
    <p:sldId id="269" r:id="rId7"/>
    <p:sldId id="271" r:id="rId8"/>
    <p:sldId id="270" r:id="rId9"/>
    <p:sldId id="258" r:id="rId10"/>
    <p:sldId id="268" r:id="rId11"/>
    <p:sldId id="264" r:id="rId12"/>
    <p:sldId id="272" r:id="rId13"/>
    <p:sldId id="273" r:id="rId14"/>
    <p:sldId id="274" r:id="rId15"/>
    <p:sldId id="275" r:id="rId16"/>
    <p:sldId id="277" r:id="rId17"/>
    <p:sldId id="279" r:id="rId18"/>
    <p:sldId id="276" r:id="rId19"/>
    <p:sldId id="278" r:id="rId20"/>
    <p:sldId id="265" r:id="rId21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C8D"/>
    <a:srgbClr val="000000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732" y="44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app.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develop –</a:t>
            </a:r>
          </a:p>
          <a:p>
            <a:pPr lvl="0"/>
            <a:r>
              <a:rPr lang="en-US" altLang="ko-KR" dirty="0" err="1" smtClean="0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 smtClean="0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01.  </a:t>
            </a:r>
            <a:r>
              <a:rPr lang="ko-KR" altLang="en-US" dirty="0" smtClean="0"/>
              <a:t>목차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02.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03.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04.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05.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06. 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01.</a:t>
            </a:r>
          </a:p>
          <a:p>
            <a:pPr lvl="0"/>
            <a:r>
              <a:rPr lang="ko-KR" altLang="en-US" dirty="0" smtClean="0"/>
              <a:t>핵심 기능</a:t>
            </a:r>
            <a:endParaRPr lang="en-US" altLang="ko-KR" dirty="0" smtClean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02.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03.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HTML, JavaScript, JSON</a:t>
            </a:r>
            <a:r>
              <a:rPr lang="ko-KR" altLang="en-US" dirty="0" smtClean="0"/>
              <a:t>을 활용한 게임 만들기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869999" y="6996340"/>
            <a:ext cx="6480000" cy="180000"/>
          </a:xfrm>
        </p:spPr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2018. 12. 16 </a:t>
            </a:r>
            <a:r>
              <a:rPr lang="ko-KR" altLang="en-US" dirty="0" smtClean="0"/>
              <a:t>권지영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err="1" smtClean="0"/>
              <a:t>Fitst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02284" y="648000"/>
            <a:ext cx="9973108" cy="5724920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30218" y="1044327"/>
            <a:ext cx="9819781" cy="4454586"/>
          </a:xfrm>
        </p:spPr>
        <p:txBody>
          <a:bodyPr/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2018</a:t>
            </a:r>
          </a:p>
          <a:p>
            <a:r>
              <a:rPr lang="ko-KR" altLang="en-US" sz="6600" b="1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팩맨</a:t>
            </a:r>
            <a:endParaRPr lang="en-US" altLang="ko-KR" sz="6600" b="1" dirty="0" smtClean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66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게임</a:t>
            </a:r>
            <a:endParaRPr lang="en-US" altLang="ko-KR" sz="6600" b="1" dirty="0" smtClean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sz="6600" b="1" dirty="0" smtClean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66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만들기</a:t>
            </a:r>
            <a:endParaRPr lang="ko-KR" altLang="en-US" sz="6600" b="1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7" t="40429" r="28230" b="40480"/>
          <a:stretch/>
        </p:blipFill>
        <p:spPr>
          <a:xfrm flipH="1">
            <a:off x="9091116" y="5580831"/>
            <a:ext cx="1411355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990216" y="2520491"/>
            <a:ext cx="7811543" cy="3114630"/>
          </a:xfrm>
          <a:prstGeom prst="roundRect">
            <a:avLst>
              <a:gd name="adj" fmla="val 3384"/>
            </a:avLst>
          </a:prstGeom>
          <a:solidFill>
            <a:srgbClr val="4C2C8D">
              <a:alpha val="12000"/>
            </a:srgb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399286" y="2916535"/>
            <a:ext cx="3187774" cy="469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517710" y="5749237"/>
            <a:ext cx="3284049" cy="895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설명   </a:t>
            </a:r>
            <a:r>
              <a:rPr lang="en-US" altLang="ko-KR" dirty="0" smtClean="0"/>
              <a:t>/   02. </a:t>
            </a:r>
            <a:r>
              <a:rPr lang="ko-KR" altLang="en-US" dirty="0" smtClean="0"/>
              <a:t>설명   </a:t>
            </a:r>
            <a:r>
              <a:rPr lang="en-US" altLang="ko-KR" dirty="0" smtClean="0"/>
              <a:t>/   03.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나눔고딕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B, 7pt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27pt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클래스간 관계도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08776" y="2880151"/>
            <a:ext cx="707495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Object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37926" y="4342579"/>
            <a:ext cx="707495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01528" y="4320083"/>
            <a:ext cx="707495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Hero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0175" y="4342579"/>
            <a:ext cx="707495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Enemy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22295" y="4320083"/>
            <a:ext cx="707495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Item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01527" y="5038896"/>
            <a:ext cx="707495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Bullet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69605" y="4324056"/>
            <a:ext cx="707495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Sensor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15" idx="0"/>
            <a:endCxn id="8" idx="2"/>
          </p:cNvCxnSpPr>
          <p:nvPr/>
        </p:nvCxnSpPr>
        <p:spPr>
          <a:xfrm flipV="1">
            <a:off x="1891674" y="3214246"/>
            <a:ext cx="1870850" cy="1128333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2" idx="0"/>
            <a:endCxn id="8" idx="2"/>
          </p:cNvCxnSpPr>
          <p:nvPr/>
        </p:nvCxnSpPr>
        <p:spPr>
          <a:xfrm flipV="1">
            <a:off x="2776043" y="3214246"/>
            <a:ext cx="986481" cy="1105837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0"/>
            <a:endCxn id="8" idx="2"/>
          </p:cNvCxnSpPr>
          <p:nvPr/>
        </p:nvCxnSpPr>
        <p:spPr>
          <a:xfrm flipV="1">
            <a:off x="3655276" y="3214246"/>
            <a:ext cx="107248" cy="1105837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0"/>
            <a:endCxn id="8" idx="2"/>
          </p:cNvCxnSpPr>
          <p:nvPr/>
        </p:nvCxnSpPr>
        <p:spPr>
          <a:xfrm flipH="1" flipV="1">
            <a:off x="3762524" y="3214246"/>
            <a:ext cx="761399" cy="1128333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0"/>
            <a:endCxn id="8" idx="2"/>
          </p:cNvCxnSpPr>
          <p:nvPr/>
        </p:nvCxnSpPr>
        <p:spPr>
          <a:xfrm flipH="1" flipV="1">
            <a:off x="3762524" y="3214246"/>
            <a:ext cx="1760829" cy="1109810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0"/>
            <a:endCxn id="20" idx="2"/>
          </p:cNvCxnSpPr>
          <p:nvPr/>
        </p:nvCxnSpPr>
        <p:spPr>
          <a:xfrm flipV="1">
            <a:off x="3655275" y="4654178"/>
            <a:ext cx="1" cy="384718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498200" y="2984841"/>
            <a:ext cx="1504684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ObjectManager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41025" y="5832859"/>
            <a:ext cx="1504684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map1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37647" y="6212444"/>
            <a:ext cx="1504684" cy="334095"/>
          </a:xfrm>
          <a:prstGeom prst="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playerArray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텍스트 개체 틀 8"/>
          <p:cNvSpPr txBox="1">
            <a:spLocks/>
          </p:cNvSpPr>
          <p:nvPr/>
        </p:nvSpPr>
        <p:spPr>
          <a:xfrm>
            <a:off x="7203421" y="2975376"/>
            <a:ext cx="2032540" cy="440709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등록  및 삭제</a:t>
            </a:r>
            <a:endParaRPr lang="ko-KR" altLang="en-US" sz="1800" dirty="0"/>
          </a:p>
        </p:txBody>
      </p:sp>
      <p:sp>
        <p:nvSpPr>
          <p:cNvPr id="51" name="텍스트 개체 틀 8"/>
          <p:cNvSpPr txBox="1">
            <a:spLocks/>
          </p:cNvSpPr>
          <p:nvPr/>
        </p:nvSpPr>
        <p:spPr>
          <a:xfrm>
            <a:off x="7398928" y="5976418"/>
            <a:ext cx="2032540" cy="440709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0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저장 </a:t>
            </a:r>
            <a:r>
              <a:rPr lang="en-US" altLang="ko-KR" sz="1800" dirty="0" smtClean="0"/>
              <a:t>( JSON )</a:t>
            </a:r>
            <a:endParaRPr lang="ko-KR" altLang="en-US" sz="1800" dirty="0"/>
          </a:p>
        </p:txBody>
      </p:sp>
      <p:sp>
        <p:nvSpPr>
          <p:cNvPr id="52" name="직사각형 51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52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306140" y="6706801"/>
            <a:ext cx="8496000" cy="162000"/>
          </a:xfrm>
        </p:spPr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생성</a:t>
            </a:r>
            <a:r>
              <a:rPr lang="en-US" altLang="ko-KR" dirty="0"/>
              <a:t> </a:t>
            </a:r>
            <a:r>
              <a:rPr lang="en-US" altLang="ko-KR" dirty="0" smtClean="0"/>
              <a:t>/ JSON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695806"/>
            <a:ext cx="3027809" cy="34597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19" y="2721755"/>
            <a:ext cx="6969615" cy="29626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74592" y="3273046"/>
            <a:ext cx="1332148" cy="183549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74592" y="4167567"/>
            <a:ext cx="1512168" cy="208353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17319" t="9401" r="43306" b="21301"/>
          <a:stretch/>
        </p:blipFill>
        <p:spPr>
          <a:xfrm>
            <a:off x="7238089" y="4891555"/>
            <a:ext cx="1802045" cy="1784025"/>
          </a:xfrm>
          <a:prstGeom prst="rect">
            <a:avLst/>
          </a:prstGeom>
        </p:spPr>
      </p:pic>
      <p:pic>
        <p:nvPicPr>
          <p:cNvPr id="21" name="그림 20" descr="arro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4852" y="6349921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22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적군 자율 움직임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72" y="2784714"/>
            <a:ext cx="4412729" cy="29740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00714" y="3852640"/>
            <a:ext cx="2246085" cy="180020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306140" y="6706801"/>
            <a:ext cx="8496000" cy="162000"/>
          </a:xfrm>
        </p:spPr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8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아이템 생성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6" y="2721755"/>
            <a:ext cx="8713915" cy="19718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90111" y="3687970"/>
            <a:ext cx="6372708" cy="180568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3857" t="22675" r="60631" b="68217"/>
          <a:stretch/>
        </p:blipFill>
        <p:spPr>
          <a:xfrm>
            <a:off x="2855113" y="4653136"/>
            <a:ext cx="1518771" cy="1518771"/>
          </a:xfrm>
          <a:prstGeom prst="rect">
            <a:avLst/>
          </a:prstGeom>
        </p:spPr>
      </p:pic>
      <p:pic>
        <p:nvPicPr>
          <p:cNvPr id="14" name="그림 13" descr="arr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0204" y="5332788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16683" t="80184" r="76506" b="13762"/>
          <a:stretch/>
        </p:blipFill>
        <p:spPr>
          <a:xfrm>
            <a:off x="5173632" y="4648823"/>
            <a:ext cx="2956537" cy="1478277"/>
          </a:xfrm>
          <a:prstGeom prst="rect">
            <a:avLst/>
          </a:prstGeom>
        </p:spPr>
      </p:pic>
      <p:sp>
        <p:nvSpPr>
          <p:cNvPr id="19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sp>
        <p:nvSpPr>
          <p:cNvPr id="2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306140" y="6706801"/>
            <a:ext cx="8496000" cy="162000"/>
          </a:xfrm>
        </p:spPr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4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_flag</a:t>
            </a:r>
            <a:r>
              <a:rPr lang="ko-KR" altLang="en-US" dirty="0" smtClean="0"/>
              <a:t>를 이용한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해제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2205" b="35918"/>
          <a:stretch/>
        </p:blipFill>
        <p:spPr>
          <a:xfrm>
            <a:off x="1170236" y="2818647"/>
            <a:ext cx="4526645" cy="311295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46300" y="3204567"/>
            <a:ext cx="1044116" cy="216024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50" y="3718056"/>
            <a:ext cx="2038350" cy="4762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95" y="4319288"/>
            <a:ext cx="2044305" cy="438711"/>
          </a:xfrm>
          <a:prstGeom prst="rect">
            <a:avLst/>
          </a:prstGeom>
        </p:spPr>
      </p:pic>
      <p:pic>
        <p:nvPicPr>
          <p:cNvPr id="16" name="그림 15" descr="arro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5719" y="4119531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18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sp>
        <p:nvSpPr>
          <p:cNvPr id="20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306140" y="6706801"/>
            <a:ext cx="8496000" cy="162000"/>
          </a:xfrm>
        </p:spPr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_JSON</a:t>
            </a:r>
            <a:r>
              <a:rPr lang="ko-KR" altLang="en-US" dirty="0" smtClean="0"/>
              <a:t>으로 유저 정보 동적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" y="2846737"/>
            <a:ext cx="3096344" cy="30623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26220" y="3960651"/>
            <a:ext cx="2052228" cy="1152128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38288" y="2844527"/>
            <a:ext cx="1008112" cy="232921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83" y="2864991"/>
            <a:ext cx="2990466" cy="344293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54" y="3591594"/>
            <a:ext cx="2818839" cy="162265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027888" y="5112779"/>
            <a:ext cx="1290110" cy="571649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arro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9862" y="4228747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8" name="그림 17" descr="arro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9457" y="4228747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22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sp>
        <p:nvSpPr>
          <p:cNvPr id="24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306140" y="6706801"/>
            <a:ext cx="8496000" cy="162000"/>
          </a:xfrm>
        </p:spPr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2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_JSON</a:t>
            </a:r>
            <a:r>
              <a:rPr lang="ko-KR" altLang="en-US" dirty="0" smtClean="0"/>
              <a:t>으로 유저 정보 동적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10" y="3678144"/>
            <a:ext cx="2422570" cy="10780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71" y="3565910"/>
            <a:ext cx="2429853" cy="13025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68" y="2770742"/>
            <a:ext cx="1836204" cy="15116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479" y="4405738"/>
            <a:ext cx="1833429" cy="1824201"/>
          </a:xfrm>
          <a:prstGeom prst="rect">
            <a:avLst/>
          </a:prstGeom>
        </p:spPr>
      </p:pic>
      <p:pic>
        <p:nvPicPr>
          <p:cNvPr id="21" name="그림 20" descr="arro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8100" y="4123775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22" name="그림 21" descr="arro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43185" y="4123774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24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44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 </a:t>
            </a:r>
            <a:r>
              <a:rPr lang="ko-KR" altLang="en-US" dirty="0" smtClean="0"/>
              <a:t>센서 의 활용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3" y="2371624"/>
            <a:ext cx="3942604" cy="40622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697" y="2595836"/>
            <a:ext cx="4341922" cy="343519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18208" y="3678306"/>
            <a:ext cx="360040" cy="534373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1788" y="4568637"/>
            <a:ext cx="360040" cy="600593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26874" y="3078332"/>
            <a:ext cx="2348018" cy="272174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89738" y="5548340"/>
            <a:ext cx="2789209" cy="307027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306140" y="6706801"/>
            <a:ext cx="8496000" cy="162000"/>
          </a:xfrm>
        </p:spPr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충돌 검사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Code </a:t>
            </a:r>
            <a:r>
              <a:rPr lang="en-US" altLang="ko-KR" dirty="0" smtClean="0"/>
              <a:t>design.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64" y="2592499"/>
            <a:ext cx="3744416" cy="369693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3735" y="3745767"/>
            <a:ext cx="2134692" cy="124678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223735" y="5093921"/>
            <a:ext cx="2134692" cy="124678"/>
          </a:xfrm>
          <a:prstGeom prst="rect">
            <a:avLst/>
          </a:prstGeom>
          <a:solidFill>
            <a:schemeClr val="accent6">
              <a:alpha val="45882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79" y="3333012"/>
            <a:ext cx="3463713" cy="1596747"/>
          </a:xfrm>
          <a:prstGeom prst="rect">
            <a:avLst/>
          </a:prstGeom>
        </p:spPr>
      </p:pic>
      <p:sp>
        <p:nvSpPr>
          <p:cNvPr id="3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306140" y="6706801"/>
            <a:ext cx="8496000" cy="162000"/>
          </a:xfrm>
        </p:spPr>
        <p:txBody>
          <a:bodyPr/>
          <a:lstStyle/>
          <a:p>
            <a:r>
              <a:rPr lang="ko-KR" altLang="en-US" dirty="0" smtClean="0"/>
              <a:t>주요 코드 </a:t>
            </a:r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5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New </a:t>
            </a:r>
            <a:r>
              <a:rPr lang="en-US" altLang="ko-KR" dirty="0" err="1" smtClean="0"/>
              <a:t>PacMan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주요 화면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7" y="2354792"/>
            <a:ext cx="3168352" cy="18791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24" y="3398142"/>
            <a:ext cx="3168352" cy="1896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74" y="4671928"/>
            <a:ext cx="3168352" cy="188388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74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01.	</a:t>
            </a:r>
            <a:r>
              <a:rPr lang="ko-KR" altLang="en-US" dirty="0" smtClean="0"/>
              <a:t>프로젝트 소개</a:t>
            </a:r>
            <a:endParaRPr lang="ko-KR" altLang="en-US" dirty="0" smtClean="0"/>
          </a:p>
          <a:p>
            <a:r>
              <a:rPr lang="en-US" altLang="ko-KR" dirty="0" smtClean="0"/>
              <a:t>02.	</a:t>
            </a:r>
            <a:r>
              <a:rPr lang="ko-KR" altLang="en-US" dirty="0" smtClean="0"/>
              <a:t>프로젝트 목표</a:t>
            </a:r>
            <a:endParaRPr lang="ko-KR" altLang="en-US" dirty="0" smtClean="0"/>
          </a:p>
          <a:p>
            <a:r>
              <a:rPr lang="en-US" altLang="ko-KR" dirty="0" smtClean="0"/>
              <a:t>03.	</a:t>
            </a:r>
            <a:r>
              <a:rPr lang="ko-KR" altLang="en-US" dirty="0" smtClean="0"/>
              <a:t>개발환경</a:t>
            </a:r>
            <a:endParaRPr lang="ko-KR" altLang="en-US" dirty="0" smtClean="0"/>
          </a:p>
          <a:p>
            <a:r>
              <a:rPr lang="en-US" altLang="ko-KR" dirty="0" smtClean="0"/>
              <a:t>04.	</a:t>
            </a:r>
            <a:r>
              <a:rPr lang="ko-KR" altLang="en-US" dirty="0" smtClean="0"/>
              <a:t>산출물</a:t>
            </a:r>
            <a:endParaRPr lang="ko-KR" altLang="en-US" dirty="0" smtClean="0"/>
          </a:p>
          <a:p>
            <a:r>
              <a:rPr lang="en-US" altLang="ko-KR" dirty="0" smtClean="0"/>
              <a:t>05.	</a:t>
            </a:r>
            <a:r>
              <a:rPr lang="ko-KR" altLang="en-US" dirty="0" smtClean="0"/>
              <a:t>시연</a:t>
            </a:r>
            <a:endParaRPr lang="ko-KR" altLang="en-US" dirty="0" smtClean="0"/>
          </a:p>
          <a:p>
            <a:r>
              <a:rPr lang="en-US" altLang="ko-KR" dirty="0" smtClean="0"/>
              <a:t>06.	</a:t>
            </a:r>
            <a:r>
              <a:rPr lang="ko-KR" altLang="en-US" dirty="0" smtClean="0"/>
              <a:t>평가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540000" y="1078669"/>
            <a:ext cx="8496000" cy="5546278"/>
          </a:xfrm>
        </p:spPr>
        <p:txBody>
          <a:bodyPr/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설계의 중요성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완성의 중요성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활용의 중요성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평가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96" y="3924435"/>
            <a:ext cx="3312580" cy="331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</a:p>
          <a:p>
            <a:r>
              <a:rPr lang="ko-KR" altLang="en-US" dirty="0" smtClean="0"/>
              <a:t>프로젝트 명</a:t>
            </a:r>
            <a:r>
              <a:rPr lang="en-US" altLang="ko-KR" dirty="0" smtClean="0"/>
              <a:t>– 2018 New PACMAN Game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크레이지 아케이드와 같이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돌아다니며 적군을 피하는 게임을 만들고자 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유형의 게임 중 대표적인 고전게임인 </a:t>
            </a:r>
            <a:r>
              <a:rPr lang="ko-KR" altLang="en-US" b="1" u="sng" dirty="0" err="1" smtClean="0"/>
              <a:t>팩맨</a:t>
            </a:r>
            <a:r>
              <a:rPr lang="en-US" altLang="ko-KR" b="1" u="sng" dirty="0" smtClean="0"/>
              <a:t>(</a:t>
            </a:r>
            <a:r>
              <a:rPr lang="en-US" altLang="ko-KR" b="1" u="sng" dirty="0" err="1" smtClean="0"/>
              <a:t>PacMan</a:t>
            </a:r>
            <a:r>
              <a:rPr lang="en-US" altLang="ko-KR" b="1" u="sng" dirty="0" smtClean="0"/>
              <a:t>)</a:t>
            </a:r>
            <a:r>
              <a:rPr lang="ko-KR" altLang="en-US" dirty="0" smtClean="0"/>
              <a:t>을 모티브로 </a:t>
            </a:r>
            <a:r>
              <a:rPr lang="ko-KR" altLang="en-US" dirty="0" smtClean="0"/>
              <a:t>여러 기능을 더해 새로운 </a:t>
            </a:r>
            <a:r>
              <a:rPr lang="ko-KR" altLang="en-US" dirty="0" err="1" smtClean="0"/>
              <a:t>팩맨</a:t>
            </a:r>
            <a:r>
              <a:rPr lang="ko-KR" altLang="en-US" dirty="0" smtClean="0"/>
              <a:t> 게임을 만들기로 결정했다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</a:p>
          <a:p>
            <a:r>
              <a:rPr lang="ko-KR" altLang="en-US" dirty="0" smtClean="0"/>
              <a:t>프로젝트 주제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현재까지 배운</a:t>
            </a:r>
            <a:r>
              <a:rPr lang="en-US" altLang="ko-KR" dirty="0"/>
              <a:t> </a:t>
            </a:r>
            <a:r>
              <a:rPr lang="en-US" altLang="ko-KR" b="1" u="sng" dirty="0" smtClean="0"/>
              <a:t>HTML, CSS, JSON, JavaScript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b="1" u="sng" dirty="0" smtClean="0"/>
              <a:t>Game Framework</a:t>
            </a:r>
            <a:r>
              <a:rPr lang="ko-KR" altLang="en-US" dirty="0" smtClean="0"/>
              <a:t>를 활용하여 </a:t>
            </a:r>
            <a:endParaRPr lang="en-US" altLang="ko-KR" dirty="0" smtClean="0"/>
          </a:p>
          <a:p>
            <a:r>
              <a:rPr lang="ko-KR" altLang="en-US" dirty="0" smtClean="0"/>
              <a:t>이들을 종합적으로 활용해 볼 수 있는 게임</a:t>
            </a:r>
            <a:r>
              <a:rPr lang="en-US" altLang="ko-KR" dirty="0" smtClean="0"/>
              <a:t>(Game)</a:t>
            </a:r>
            <a:r>
              <a:rPr lang="ko-KR" altLang="en-US" dirty="0" smtClean="0"/>
              <a:t> 만들기를 주제로 선택했다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</a:p>
          <a:p>
            <a:r>
              <a:rPr lang="ko-KR" altLang="en-US" dirty="0" smtClean="0"/>
              <a:t>프로젝트 목표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경험 관점의 게임 개발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프로젝트는 지금까지의 학습내용을 복습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활용하여 기술들을 익히는 점 외에도</a:t>
            </a:r>
            <a:endParaRPr lang="en-US" altLang="ko-KR" dirty="0" smtClean="0"/>
          </a:p>
          <a:p>
            <a:r>
              <a:rPr lang="ko-KR" altLang="en-US" dirty="0" smtClean="0"/>
              <a:t>실제 게임을 하는 유저의 입장을 고려하여</a:t>
            </a:r>
            <a:r>
              <a:rPr lang="en-US" altLang="ko-KR" dirty="0" smtClean="0"/>
              <a:t>, </a:t>
            </a:r>
            <a:r>
              <a:rPr lang="ko-KR" altLang="en-US" b="1" u="sng" dirty="0" smtClean="0"/>
              <a:t>게임의 시작에서부터 끝까지의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과정</a:t>
            </a:r>
            <a:r>
              <a:rPr lang="ko-KR" altLang="en-US" dirty="0" smtClean="0"/>
              <a:t>을 온전히 담아내고자 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540000" y="1956462"/>
            <a:ext cx="8496000" cy="4680000"/>
          </a:xfrm>
        </p:spPr>
        <p:txBody>
          <a:bodyPr/>
          <a:lstStyle/>
          <a:p>
            <a:r>
              <a:rPr lang="en-US" altLang="ko-KR" dirty="0" smtClean="0"/>
              <a:t>+ CSS,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540000" y="1080331"/>
            <a:ext cx="8875152" cy="620713"/>
          </a:xfrm>
        </p:spPr>
        <p:txBody>
          <a:bodyPr/>
          <a:lstStyle/>
          <a:p>
            <a:r>
              <a:rPr lang="en-US" altLang="ko-KR" dirty="0" smtClean="0"/>
              <a:t>HTML / JavaScript / </a:t>
            </a:r>
            <a:r>
              <a:rPr lang="en-US" altLang="ko-KR" dirty="0" err="1"/>
              <a:t>E</a:t>
            </a:r>
            <a:r>
              <a:rPr lang="en-US" altLang="ko-KR" dirty="0" err="1" smtClean="0"/>
              <a:t>ditPlus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3" name="텍스트 개체 틀 6"/>
          <p:cNvSpPr txBox="1">
            <a:spLocks/>
          </p:cNvSpPr>
          <p:nvPr/>
        </p:nvSpPr>
        <p:spPr>
          <a:xfrm>
            <a:off x="540000" y="3503817"/>
            <a:ext cx="8875152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2018.12.8 – 2018.12.16</a:t>
            </a:r>
            <a:endParaRPr lang="ko-KR" altLang="en-US" dirty="0"/>
          </a:p>
        </p:txBody>
      </p:sp>
      <p:sp>
        <p:nvSpPr>
          <p:cNvPr id="21" name="텍스트 개체 틀 7"/>
          <p:cNvSpPr txBox="1">
            <a:spLocks/>
          </p:cNvSpPr>
          <p:nvPr/>
        </p:nvSpPr>
        <p:spPr>
          <a:xfrm>
            <a:off x="539650" y="30139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700" b="0" kern="120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제작기간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06140" y="3960651"/>
            <a:ext cx="8729860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6"/>
          <p:cNvSpPr txBox="1">
            <a:spLocks/>
          </p:cNvSpPr>
          <p:nvPr/>
        </p:nvSpPr>
        <p:spPr>
          <a:xfrm>
            <a:off x="540000" y="5412130"/>
            <a:ext cx="8875152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24" name="텍스트 개체 틀 7"/>
          <p:cNvSpPr txBox="1">
            <a:spLocks/>
          </p:cNvSpPr>
          <p:nvPr/>
        </p:nvSpPr>
        <p:spPr>
          <a:xfrm>
            <a:off x="539650" y="4922282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2700" b="0" kern="120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장르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06140" y="5868964"/>
            <a:ext cx="8729860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567552" y="21890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9600" dirty="0" smtClean="0">
                <a:solidFill>
                  <a:schemeClr val="accent2"/>
                </a:solidFill>
              </a:rPr>
              <a:t>NEW</a:t>
            </a:r>
          </a:p>
          <a:p>
            <a:r>
              <a:rPr lang="en-US" altLang="ko-KR" dirty="0" err="1" smtClean="0"/>
              <a:t>PacMan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PacMan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업그레이드 하기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965253" y="4217216"/>
            <a:ext cx="8031600" cy="283495"/>
          </a:xfrm>
        </p:spPr>
        <p:txBody>
          <a:bodyPr/>
          <a:lstStyle/>
          <a:p>
            <a:r>
              <a:rPr lang="ko-KR" altLang="en-US" dirty="0" smtClean="0"/>
              <a:t>총알 발사 기능</a:t>
            </a:r>
            <a:endParaRPr lang="en-US" altLang="ko-KR" dirty="0" smtClean="0"/>
          </a:p>
          <a:p>
            <a:r>
              <a:rPr lang="ko-KR" altLang="en-US" dirty="0" smtClean="0"/>
              <a:t>아이템 별 차등 스코어</a:t>
            </a:r>
            <a:endParaRPr lang="en-US" altLang="ko-KR" dirty="0" smtClean="0"/>
          </a:p>
          <a:p>
            <a:r>
              <a:rPr lang="ko-KR" altLang="en-US" dirty="0" smtClean="0"/>
              <a:t>유저 정보 띄우기</a:t>
            </a:r>
            <a:endParaRPr lang="en-US" altLang="ko-KR" dirty="0" smtClean="0"/>
          </a:p>
          <a:p>
            <a:r>
              <a:rPr lang="ko-KR" altLang="en-US" dirty="0" smtClean="0"/>
              <a:t>랭킹 보여주기</a:t>
            </a:r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16" name="그림 15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sp>
        <p:nvSpPr>
          <p:cNvPr id="11" name="텍스트 개체 틀 7"/>
          <p:cNvSpPr txBox="1">
            <a:spLocks/>
          </p:cNvSpPr>
          <p:nvPr/>
        </p:nvSpPr>
        <p:spPr>
          <a:xfrm>
            <a:off x="965253" y="5133743"/>
            <a:ext cx="8031600" cy="8263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1100"/>
              </a:lnSpc>
              <a:spcBef>
                <a:spcPct val="20000"/>
              </a:spcBef>
              <a:buFont typeface="Arial" pitchFamily="34" charset="0"/>
              <a:buNone/>
              <a:defRPr sz="900" kern="12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타이머 기능</a:t>
            </a:r>
            <a:endParaRPr lang="en-US" altLang="ko-KR" dirty="0" smtClean="0"/>
          </a:p>
          <a:p>
            <a:r>
              <a:rPr lang="ko-KR" altLang="en-US" dirty="0" smtClean="0"/>
              <a:t>아이템 별 속도 차등 적용</a:t>
            </a:r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맵</a:t>
            </a:r>
            <a:endParaRPr lang="en-US" altLang="ko-KR" dirty="0"/>
          </a:p>
          <a:p>
            <a:r>
              <a:rPr lang="ko-KR" altLang="en-US" dirty="0" smtClean="0"/>
              <a:t>캐릭터 한쪽 스테이지에서 반대편으로 나오기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87" y="2628503"/>
            <a:ext cx="3744415" cy="374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540000" y="1954800"/>
            <a:ext cx="2032540" cy="4680000"/>
          </a:xfrm>
        </p:spPr>
        <p:txBody>
          <a:bodyPr/>
          <a:lstStyle/>
          <a:p>
            <a:r>
              <a:rPr lang="ko-KR" altLang="en-US" dirty="0" smtClean="0"/>
              <a:t>기존 게임 분석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PACMAN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사용자 경험 관점의 </a:t>
            </a:r>
            <a:r>
              <a:rPr lang="ko-KR" altLang="en-US" dirty="0"/>
              <a:t>게임 개발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2" y="2544225"/>
            <a:ext cx="5091121" cy="2593590"/>
          </a:xfrm>
          <a:prstGeom prst="rect">
            <a:avLst/>
          </a:prstGeom>
        </p:spPr>
      </p:pic>
      <p:sp>
        <p:nvSpPr>
          <p:cNvPr id="27" name="텍스트 개체 틀 17"/>
          <p:cNvSpPr txBox="1">
            <a:spLocks/>
          </p:cNvSpPr>
          <p:nvPr/>
        </p:nvSpPr>
        <p:spPr>
          <a:xfrm>
            <a:off x="429462" y="5271878"/>
            <a:ext cx="6427057" cy="242709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 smtClean="0"/>
              <a:t>미로 </a:t>
            </a:r>
            <a:r>
              <a:rPr lang="ko-KR" altLang="ko-KR" dirty="0"/>
              <a:t>안에서 노란 원형에 입만 존재하는 </a:t>
            </a:r>
            <a:endParaRPr lang="en-US" altLang="ko-KR" dirty="0" smtClean="0"/>
          </a:p>
          <a:p>
            <a:r>
              <a:rPr lang="ko-KR" altLang="ko-KR" dirty="0" smtClean="0"/>
              <a:t>캐릭터 </a:t>
            </a:r>
            <a:r>
              <a:rPr lang="ko-KR" altLang="ko-KR" dirty="0" err="1"/>
              <a:t>팩맨을</a:t>
            </a:r>
            <a:r>
              <a:rPr lang="ko-KR" altLang="ko-KR" dirty="0"/>
              <a:t> </a:t>
            </a:r>
            <a:r>
              <a:rPr lang="ko-KR" altLang="ko-KR" dirty="0" smtClean="0"/>
              <a:t>움직여</a:t>
            </a:r>
            <a:r>
              <a:rPr lang="en-US" altLang="ko-KR" dirty="0"/>
              <a:t> </a:t>
            </a:r>
            <a:r>
              <a:rPr lang="ko-KR" altLang="ko-KR" dirty="0" err="1" smtClean="0"/>
              <a:t>몬스터를</a:t>
            </a:r>
            <a:r>
              <a:rPr lang="ko-KR" altLang="ko-KR" dirty="0" smtClean="0"/>
              <a:t> </a:t>
            </a:r>
            <a:r>
              <a:rPr lang="ko-KR" altLang="ko-KR" dirty="0"/>
              <a:t>피해 모든 쿠키를 먹는 것이 목적</a:t>
            </a:r>
            <a:r>
              <a:rPr lang="ko-KR" altLang="en-US" dirty="0"/>
              <a:t>인 게임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9" name="타원 28"/>
          <p:cNvSpPr/>
          <p:nvPr/>
        </p:nvSpPr>
        <p:spPr>
          <a:xfrm>
            <a:off x="5229478" y="2922987"/>
            <a:ext cx="468000" cy="468000"/>
          </a:xfrm>
          <a:prstGeom prst="ellipse">
            <a:avLst/>
          </a:prstGeom>
          <a:solidFill>
            <a:srgbClr val="F8B500">
              <a:alpha val="8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29478" y="2978523"/>
            <a:ext cx="40164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13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텍스트 개체 틀 17"/>
          <p:cNvSpPr txBox="1">
            <a:spLocks/>
          </p:cNvSpPr>
          <p:nvPr/>
        </p:nvSpPr>
        <p:spPr>
          <a:xfrm>
            <a:off x="6076476" y="3235142"/>
            <a:ext cx="3679835" cy="689065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맵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셋팅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32" name="타원 31"/>
          <p:cNvSpPr/>
          <p:nvPr/>
        </p:nvSpPr>
        <p:spPr>
          <a:xfrm>
            <a:off x="3578561" y="4298280"/>
            <a:ext cx="468000" cy="468000"/>
          </a:xfrm>
          <a:prstGeom prst="ellipse">
            <a:avLst/>
          </a:prstGeom>
          <a:solidFill>
            <a:srgbClr val="F8B500">
              <a:alpha val="8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578561" y="4353816"/>
            <a:ext cx="40164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13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텍스트 개체 틀 17"/>
          <p:cNvSpPr txBox="1">
            <a:spLocks/>
          </p:cNvSpPr>
          <p:nvPr/>
        </p:nvSpPr>
        <p:spPr>
          <a:xfrm>
            <a:off x="6077540" y="5212858"/>
            <a:ext cx="3679835" cy="689065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캐릭터 이동 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쿠기</a:t>
            </a:r>
            <a:r>
              <a:rPr lang="ko-KR" altLang="en-US" sz="1800" dirty="0" smtClean="0"/>
              <a:t> 먹기</a:t>
            </a:r>
            <a:endParaRPr lang="en-US" altLang="ko-KR" sz="1800" dirty="0" smtClean="0"/>
          </a:p>
          <a:p>
            <a:r>
              <a:rPr lang="ko-KR" altLang="en-US" sz="1800" dirty="0" smtClean="0"/>
              <a:t>충돌 감지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35" name="타원 34"/>
          <p:cNvSpPr/>
          <p:nvPr/>
        </p:nvSpPr>
        <p:spPr>
          <a:xfrm>
            <a:off x="2867361" y="3180680"/>
            <a:ext cx="468000" cy="468000"/>
          </a:xfrm>
          <a:prstGeom prst="ellipse">
            <a:avLst/>
          </a:prstGeom>
          <a:solidFill>
            <a:srgbClr val="F8B500">
              <a:alpha val="8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67361" y="3236216"/>
            <a:ext cx="40164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13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76476" y="3027495"/>
            <a:ext cx="629277" cy="0"/>
          </a:xfrm>
          <a:prstGeom prst="line">
            <a:avLst/>
          </a:prstGeom>
          <a:ln w="1905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76476" y="5063696"/>
            <a:ext cx="629277" cy="0"/>
          </a:xfrm>
          <a:prstGeom prst="line">
            <a:avLst/>
          </a:prstGeom>
          <a:ln w="1905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7"/>
          <p:cNvSpPr txBox="1">
            <a:spLocks/>
          </p:cNvSpPr>
          <p:nvPr/>
        </p:nvSpPr>
        <p:spPr>
          <a:xfrm>
            <a:off x="6077540" y="4214453"/>
            <a:ext cx="3679835" cy="689065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자율 이동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6076476" y="4065291"/>
            <a:ext cx="629277" cy="0"/>
          </a:xfrm>
          <a:prstGeom prst="line">
            <a:avLst/>
          </a:prstGeom>
          <a:ln w="1905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296642" y="4844043"/>
            <a:ext cx="468000" cy="468000"/>
          </a:xfrm>
          <a:prstGeom prst="ellipse">
            <a:avLst/>
          </a:prstGeom>
          <a:solidFill>
            <a:srgbClr val="F8B500">
              <a:alpha val="8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96642" y="4899579"/>
            <a:ext cx="40164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13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텍스트 개체 틀 17"/>
          <p:cNvSpPr txBox="1">
            <a:spLocks/>
          </p:cNvSpPr>
          <p:nvPr/>
        </p:nvSpPr>
        <p:spPr>
          <a:xfrm>
            <a:off x="7244876" y="3235142"/>
            <a:ext cx="3679835" cy="689065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게임 시작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및 종료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244876" y="3027495"/>
            <a:ext cx="629277" cy="0"/>
          </a:xfrm>
          <a:prstGeom prst="line">
            <a:avLst/>
          </a:prstGeom>
          <a:ln w="1905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7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Game Flow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경험 관점의 </a:t>
            </a:r>
            <a:r>
              <a:rPr lang="ko-KR" altLang="en-US" dirty="0"/>
              <a:t>게임 개발</a:t>
            </a:r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게임의 시작부터 끝까지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4" name="그림 33" descr="a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065" y="3402024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35" name="그림 34" descr="a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396" y="3402024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36" name="그림 35" descr="a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0727" y="3402024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37" name="그림 36" descr="a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1058" y="3402024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38" name="그림 37" descr="a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1389" y="3402024"/>
            <a:ext cx="25559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39" name="텍스트 개체 틀 45"/>
          <p:cNvSpPr txBox="1">
            <a:spLocks/>
          </p:cNvSpPr>
          <p:nvPr/>
        </p:nvSpPr>
        <p:spPr>
          <a:xfrm>
            <a:off x="2111400" y="2988543"/>
            <a:ext cx="903600" cy="117142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>
                <a:solidFill>
                  <a:schemeClr val="bg1"/>
                </a:solidFill>
              </a:rPr>
              <a:t>게임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91146" lvl="0" indent="-391146">
              <a:spcBef>
                <a:spcPct val="20000"/>
              </a:spcBef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>
                <a:solidFill>
                  <a:schemeClr val="bg1"/>
                </a:solidFill>
              </a:rPr>
              <a:t>시작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텍스트 개체 틀 45"/>
          <p:cNvSpPr txBox="1">
            <a:spLocks/>
          </p:cNvSpPr>
          <p:nvPr/>
        </p:nvSpPr>
        <p:spPr>
          <a:xfrm>
            <a:off x="3594600" y="2988543"/>
            <a:ext cx="903600" cy="1171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ctr" anchorCtr="0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/>
              <a:t>게임</a:t>
            </a:r>
            <a:endParaRPr lang="en-US" altLang="ko-KR" sz="2000" dirty="0" smtClean="0"/>
          </a:p>
          <a:p>
            <a:pPr marL="391146" lvl="0" indent="-391146">
              <a:spcBef>
                <a:spcPct val="20000"/>
              </a:spcBef>
            </a:pPr>
            <a:endParaRPr lang="en-US" altLang="ko-KR" sz="2000" dirty="0"/>
          </a:p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/>
              <a:t>진행</a:t>
            </a:r>
            <a:endParaRPr lang="ko-KR" altLang="en-US" sz="2000" dirty="0"/>
          </a:p>
        </p:txBody>
      </p:sp>
      <p:sp>
        <p:nvSpPr>
          <p:cNvPr id="41" name="텍스트 개체 틀 45"/>
          <p:cNvSpPr txBox="1">
            <a:spLocks/>
          </p:cNvSpPr>
          <p:nvPr/>
        </p:nvSpPr>
        <p:spPr>
          <a:xfrm>
            <a:off x="5077800" y="2988543"/>
            <a:ext cx="903600" cy="117142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>
                <a:solidFill>
                  <a:schemeClr val="bg1"/>
                </a:solidFill>
              </a:rPr>
              <a:t>게임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91146" lvl="0" indent="-391146">
              <a:spcBef>
                <a:spcPct val="20000"/>
              </a:spcBef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>
                <a:solidFill>
                  <a:schemeClr val="bg1"/>
                </a:solidFill>
              </a:rPr>
              <a:t>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텍스트 개체 틀 45"/>
          <p:cNvSpPr txBox="1">
            <a:spLocks/>
          </p:cNvSpPr>
          <p:nvPr/>
        </p:nvSpPr>
        <p:spPr>
          <a:xfrm>
            <a:off x="6561000" y="2988543"/>
            <a:ext cx="903600" cy="1171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ctr" anchorCtr="0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/>
              <a:t>결과 </a:t>
            </a:r>
            <a:endParaRPr lang="en-US" altLang="ko-KR" sz="2000" dirty="0" smtClean="0"/>
          </a:p>
          <a:p>
            <a:pPr marL="391146" lvl="0" indent="-391146">
              <a:spcBef>
                <a:spcPct val="20000"/>
              </a:spcBef>
            </a:pPr>
            <a:endParaRPr lang="en-US" altLang="ko-KR" sz="2000" dirty="0"/>
          </a:p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/>
              <a:t>확인</a:t>
            </a:r>
            <a:endParaRPr lang="ko-KR" altLang="en-US" sz="2000" dirty="0"/>
          </a:p>
        </p:txBody>
      </p:sp>
      <p:sp>
        <p:nvSpPr>
          <p:cNvPr id="43" name="텍스트 개체 틀 45"/>
          <p:cNvSpPr txBox="1">
            <a:spLocks/>
          </p:cNvSpPr>
          <p:nvPr/>
        </p:nvSpPr>
        <p:spPr>
          <a:xfrm>
            <a:off x="8044200" y="2988543"/>
            <a:ext cx="1080000" cy="117142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r>
              <a:rPr lang="ko-KR" altLang="en-US" sz="2000" dirty="0" smtClean="0">
                <a:solidFill>
                  <a:schemeClr val="bg1"/>
                </a:solidFill>
              </a:rPr>
              <a:t>다시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91146" lvl="0" indent="-391146">
              <a:spcBef>
                <a:spcPct val="20000"/>
              </a:spcBef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91146" lvl="0" indent="-391146">
              <a:spcBef>
                <a:spcPct val="20000"/>
              </a:spcBef>
            </a:pPr>
            <a:r>
              <a:rPr lang="ko-KR" altLang="en-US" sz="2000" dirty="0" err="1" smtClean="0">
                <a:solidFill>
                  <a:schemeClr val="bg1"/>
                </a:solidFill>
              </a:rPr>
              <a:t>게임하기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텍스트 개체 틀 52"/>
          <p:cNvSpPr txBox="1">
            <a:spLocks/>
          </p:cNvSpPr>
          <p:nvPr/>
        </p:nvSpPr>
        <p:spPr>
          <a:xfrm>
            <a:off x="267034" y="4402622"/>
            <a:ext cx="1483200" cy="18361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화면 노출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유저 등록 전 컨트롤 기능 해제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유저의 아이디 정보</a:t>
            </a:r>
            <a:r>
              <a:rPr lang="en-US" altLang="ko-KR" dirty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유저 정보 및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유저번호 불러오기</a:t>
            </a: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</p:txBody>
      </p:sp>
      <p:sp>
        <p:nvSpPr>
          <p:cNvPr id="51" name="텍스트 개체 틀 45"/>
          <p:cNvSpPr txBox="1">
            <a:spLocks/>
          </p:cNvSpPr>
          <p:nvPr/>
        </p:nvSpPr>
        <p:spPr>
          <a:xfrm>
            <a:off x="628200" y="2988542"/>
            <a:ext cx="903600" cy="1171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ctr" anchorCtr="0"/>
          <a:lstStyle>
            <a:lvl1pPr algn="ctr">
              <a:lnSpc>
                <a:spcPts val="1100"/>
              </a:lnSpc>
              <a:buNone/>
              <a:defRPr sz="1000" b="1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</a:pPr>
            <a:r>
              <a:rPr lang="ko-KR" altLang="en-US" sz="2000" noProof="0" dirty="0" smtClean="0"/>
              <a:t>유저 </a:t>
            </a:r>
            <a:endParaRPr lang="en-US" altLang="ko-KR" sz="2000" noProof="0" dirty="0" smtClean="0"/>
          </a:p>
          <a:p>
            <a:pPr marL="391146" lvl="0" indent="-391146">
              <a:spcBef>
                <a:spcPct val="20000"/>
              </a:spcBef>
            </a:pPr>
            <a:endParaRPr lang="en-US" altLang="ko-KR" sz="2000" dirty="0"/>
          </a:p>
          <a:p>
            <a:pPr marL="391146" lvl="0" indent="-391146">
              <a:spcBef>
                <a:spcPct val="20000"/>
              </a:spcBef>
            </a:pPr>
            <a:r>
              <a:rPr lang="ko-KR" altLang="en-US" sz="2000" noProof="0" dirty="0" smtClean="0"/>
              <a:t>등록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A5514"/>
              </a:solidFill>
              <a:effectLst/>
              <a:uLnTx/>
              <a:uFillTx/>
            </a:endParaRPr>
          </a:p>
        </p:txBody>
      </p:sp>
      <p:sp>
        <p:nvSpPr>
          <p:cNvPr id="55" name="텍스트 개체 틀 52"/>
          <p:cNvSpPr txBox="1">
            <a:spLocks/>
          </p:cNvSpPr>
          <p:nvPr/>
        </p:nvSpPr>
        <p:spPr>
          <a:xfrm>
            <a:off x="1839405" y="4402622"/>
            <a:ext cx="1483200" cy="18361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컨트롤 기능 연결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err="1" smtClean="0"/>
              <a:t>맵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캐릭터 및 아이템  생성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버튼 기능을 이용한 정지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재생 기능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</p:txBody>
      </p:sp>
      <p:sp>
        <p:nvSpPr>
          <p:cNvPr id="56" name="텍스트 개체 틀 52"/>
          <p:cNvSpPr txBox="1">
            <a:spLocks/>
          </p:cNvSpPr>
          <p:nvPr/>
        </p:nvSpPr>
        <p:spPr>
          <a:xfrm>
            <a:off x="3411776" y="4402622"/>
            <a:ext cx="1483200" cy="18361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충돌 검사  기능     연결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캐릭터 총알 발사  기능 연결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목숨 기능 연결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아이템 별 점수      차등 적용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점수 정보 저장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</p:txBody>
      </p:sp>
      <p:sp>
        <p:nvSpPr>
          <p:cNvPr id="57" name="텍스트 개체 틀 52"/>
          <p:cNvSpPr txBox="1">
            <a:spLocks/>
          </p:cNvSpPr>
          <p:nvPr/>
        </p:nvSpPr>
        <p:spPr>
          <a:xfrm>
            <a:off x="4984147" y="4402622"/>
            <a:ext cx="1483200" cy="18361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컨트롤 기능 해제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게임 결과 정보 저장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결과 정보 불러오기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결과 정보 비교해서 랭킹 적용</a:t>
            </a:r>
            <a:endParaRPr lang="en-US" altLang="ko-KR" dirty="0" smtClean="0"/>
          </a:p>
        </p:txBody>
      </p:sp>
      <p:sp>
        <p:nvSpPr>
          <p:cNvPr id="58" name="텍스트 개체 틀 52"/>
          <p:cNvSpPr txBox="1">
            <a:spLocks/>
          </p:cNvSpPr>
          <p:nvPr/>
        </p:nvSpPr>
        <p:spPr>
          <a:xfrm>
            <a:off x="6556518" y="4402622"/>
            <a:ext cx="1483200" cy="18361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err="1" smtClean="0"/>
              <a:t>모달</a:t>
            </a:r>
            <a:r>
              <a:rPr lang="ko-KR" altLang="en-US" dirty="0" smtClean="0"/>
              <a:t> 창을 통해 결과 노출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랭킹 영역에 </a:t>
            </a: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/>
              <a:t>결</a:t>
            </a:r>
            <a:r>
              <a:rPr lang="ko-KR" altLang="en-US" dirty="0" smtClean="0"/>
              <a:t>과 노출</a:t>
            </a:r>
            <a:endParaRPr lang="en-US" altLang="ko-KR" dirty="0" smtClean="0"/>
          </a:p>
        </p:txBody>
      </p:sp>
      <p:sp>
        <p:nvSpPr>
          <p:cNvPr id="59" name="텍스트 개체 틀 52"/>
          <p:cNvSpPr txBox="1">
            <a:spLocks/>
          </p:cNvSpPr>
          <p:nvPr/>
        </p:nvSpPr>
        <p:spPr>
          <a:xfrm>
            <a:off x="8128887" y="4281294"/>
            <a:ext cx="1483200" cy="18361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>
              <a:spcBef>
                <a:spcPct val="20000"/>
              </a:spcBef>
            </a:pP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/>
              <a:t>버튼 기능을 </a:t>
            </a:r>
            <a:r>
              <a:rPr lang="ko-KR" altLang="en-US" dirty="0" smtClean="0"/>
              <a:t>이용한 게임 </a:t>
            </a:r>
            <a:r>
              <a:rPr lang="ko-KR" altLang="en-US" dirty="0" err="1"/>
              <a:t>다시하기</a:t>
            </a:r>
            <a:r>
              <a:rPr lang="ko-KR" altLang="en-US" dirty="0"/>
              <a:t>  기능 연결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r>
              <a:rPr lang="ko-KR" altLang="en-US" dirty="0" smtClean="0"/>
              <a:t>유저 새로 </a:t>
            </a:r>
            <a:r>
              <a:rPr lang="ko-KR" altLang="en-US" dirty="0" err="1" smtClean="0"/>
              <a:t>등록가능하도록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91146" lvl="0" indent="-391146">
              <a:spcBef>
                <a:spcPct val="20000"/>
              </a:spcBef>
              <a:buFontTx/>
              <a:buChar char="-"/>
            </a:pPr>
            <a:endParaRPr lang="en-US" altLang="ko-KR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180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540000" y="1954800"/>
            <a:ext cx="2032540" cy="4680000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en-US" altLang="ko-KR" dirty="0" smtClean="0"/>
              <a:t>New PACMAN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경험 관점의 </a:t>
            </a:r>
            <a:r>
              <a:rPr lang="ko-KR" altLang="en-US" dirty="0"/>
              <a:t>게임 개발</a:t>
            </a:r>
            <a:endParaRPr lang="ko-KR" altLang="en-US" dirty="0"/>
          </a:p>
        </p:txBody>
      </p:sp>
      <p:sp>
        <p:nvSpPr>
          <p:cNvPr id="51" name="텍스트 개체 틀 4"/>
          <p:cNvSpPr txBox="1">
            <a:spLocks/>
          </p:cNvSpPr>
          <p:nvPr/>
        </p:nvSpPr>
        <p:spPr>
          <a:xfrm>
            <a:off x="306140" y="6877741"/>
            <a:ext cx="6480000" cy="550220"/>
          </a:xfrm>
          <a:prstGeom prst="rect">
            <a:avLst/>
          </a:prstGeom>
        </p:spPr>
        <p:txBody>
          <a:bodyPr lIns="0" tIns="0" rIns="0" bIns="0"/>
          <a:lstStyle>
            <a:lvl1pPr marL="514350" indent="-514350" algn="l" defTabSz="1043056" rtl="0" eaLnBrk="1" latinLnBrk="1" hangingPunct="1">
              <a:lnSpc>
                <a:spcPts val="2950"/>
              </a:lnSpc>
              <a:spcBef>
                <a:spcPct val="20000"/>
              </a:spcBef>
              <a:buFont typeface="Arial" pitchFamily="34" charset="0"/>
              <a:buNone/>
              <a:defRPr sz="2700" b="0" kern="120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작성자 </a:t>
            </a:r>
            <a:r>
              <a:rPr lang="en-US" altLang="ko-KR" sz="1100" dirty="0" smtClean="0"/>
              <a:t>– 2018. 12. 16 </a:t>
            </a:r>
            <a:r>
              <a:rPr lang="ko-KR" altLang="en-US" sz="1100" dirty="0" smtClean="0"/>
              <a:t>권지영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2" y="2484487"/>
            <a:ext cx="9282741" cy="3780355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9415152" y="2036684"/>
            <a:ext cx="1242244" cy="15639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9307140" y="452594"/>
            <a:ext cx="360000" cy="18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9307140" y="2643194"/>
            <a:ext cx="360000" cy="1800000"/>
          </a:xfrm>
        </p:spPr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나눔명조</a:t>
            </a:r>
            <a:r>
              <a:rPr lang="en-US" altLang="ko-KR" dirty="0" smtClean="0"/>
              <a:t>R, 9pt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문서제목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15.5pt</a:t>
            </a:r>
            <a:endParaRPr lang="ko-KR" altLang="en-US" dirty="0"/>
          </a:p>
        </p:txBody>
      </p:sp>
      <p:sp>
        <p:nvSpPr>
          <p:cNvPr id="6" name="TextBox 9"/>
          <p:cNvSpPr txBox="1"/>
          <p:nvPr/>
        </p:nvSpPr>
        <p:spPr>
          <a:xfrm rot="16200000">
            <a:off x="8331003" y="5873343"/>
            <a:ext cx="23368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800" dirty="0" err="1" smtClean="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800" dirty="0" smtClean="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800" dirty="0" smtClean="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800" dirty="0" smtClean="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800" dirty="0">
              <a:solidFill>
                <a:srgbClr val="E94716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6440" y="-251817"/>
            <a:ext cx="8568952" cy="8064896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29200" y="1482955"/>
            <a:ext cx="6789202" cy="4454586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팩 맨</a:t>
            </a:r>
            <a:endParaRPr lang="en-US" altLang="ko-KR" dirty="0" smtClean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 작</a:t>
            </a:r>
            <a:endParaRPr lang="en-US" altLang="ko-KR" dirty="0" smtClean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산출물</a:t>
            </a:r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9" name="그림 8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950656" y="6346374"/>
            <a:ext cx="57427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805</Words>
  <Application>Microsoft Office PowerPoint</Application>
  <PresentationFormat>사용자 지정</PresentationFormat>
  <Paragraphs>255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JH</cp:lastModifiedBy>
  <cp:revision>285</cp:revision>
  <dcterms:created xsi:type="dcterms:W3CDTF">2012-01-09T10:53:10Z</dcterms:created>
  <dcterms:modified xsi:type="dcterms:W3CDTF">2018-12-16T17:22:23Z</dcterms:modified>
</cp:coreProperties>
</file>