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44C44B2-D72D-4340-A971-FB26206ED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2335FFC8-1C5B-4BFA-AD8F-A373F1944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6159267-0CBE-454A-97B5-4C43622B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CD02-635C-4F6B-998F-D32FAF1035F6}" type="datetimeFigureOut">
              <a:rPr lang="th-TH" smtClean="0"/>
              <a:t>06/03/66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AED4BD9-7111-4F29-AEBB-D20C857C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677CAB0-BEBC-4FAC-9B2B-7EF6DBA5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59D8-D7D2-4CDE-9C1B-EEC340ECAF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780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B3AAC84-CFFD-43D6-82A5-316B2DA8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F1C3B7E1-67C9-4AD9-834D-BF7B06CE8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5FF5DE5-75F4-4B1C-B25F-5704E478C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CD02-635C-4F6B-998F-D32FAF1035F6}" type="datetimeFigureOut">
              <a:rPr lang="th-TH" smtClean="0"/>
              <a:t>06/03/66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1F119CE-EE72-438A-AF0B-04C73CC6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890BB03-82A8-4AB3-8365-4548D85C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59D8-D7D2-4CDE-9C1B-EEC340ECAF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508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2000B5A4-C1AB-46E1-9646-DEB1C4837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4A319F64-F983-4A73-A607-7BBE7609C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C3A2E5-CB04-4ED9-A855-584ACF09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CD02-635C-4F6B-998F-D32FAF1035F6}" type="datetimeFigureOut">
              <a:rPr lang="th-TH" smtClean="0"/>
              <a:t>06/03/66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DBF97C3-2D0A-4BB5-856F-E81C6B66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BB5B1-9EA1-4222-A378-5C98F86C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59D8-D7D2-4CDE-9C1B-EEC340ECAF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735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BA854CE-6825-49B4-9880-A385742D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69EC5DA-120D-44CD-9A16-D6F08316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C7346AA-5DBA-4050-AD9C-EE16F540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CD02-635C-4F6B-998F-D32FAF1035F6}" type="datetimeFigureOut">
              <a:rPr lang="th-TH" smtClean="0"/>
              <a:t>06/03/66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7A054E2-E3E1-4737-8D59-1FCE9B682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63C7C04-7087-4E61-A209-1BD0A233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59D8-D7D2-4CDE-9C1B-EEC340ECAF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478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549886F-F63F-4765-A0BD-81875E32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55202E6-1EE2-4AD6-A95E-3AB6C69F2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6DE3684-D290-4B8D-8594-E821EF8B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CD02-635C-4F6B-998F-D32FAF1035F6}" type="datetimeFigureOut">
              <a:rPr lang="th-TH" smtClean="0"/>
              <a:t>06/03/66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B286418-DB42-4AEB-BCD3-D9129990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7D561BA-A3C2-48CD-A9C0-DDC3C00F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59D8-D7D2-4CDE-9C1B-EEC340ECAF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311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D69EED9-BD3A-42CA-98D7-20E0E36C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F784A4B-F3C9-4DD5-82B9-2F42A363E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B7C176B6-4507-4FB7-903D-49D9D3693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5AFAEE1-F895-441E-AADB-E701EE49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CD02-635C-4F6B-998F-D32FAF1035F6}" type="datetimeFigureOut">
              <a:rPr lang="th-TH" smtClean="0"/>
              <a:t>06/03/66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1CADF33-8AD0-481B-885F-9FDC965A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A3B16F71-2E55-4555-A3ED-E366D297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59D8-D7D2-4CDE-9C1B-EEC340ECAF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309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C11B2F2-5299-4157-A8EC-52D0EB6C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27C4C5A-0025-492B-8B0F-C9EF974C0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7F05844B-AFE7-452B-A71E-B37B90B22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4E5769E0-D67C-400A-8401-349906B3C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84CAB7C9-4AFC-4264-BA05-041A73472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03B215A0-ED52-49EF-AE0C-5EB569F5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CD02-635C-4F6B-998F-D32FAF1035F6}" type="datetimeFigureOut">
              <a:rPr lang="th-TH" smtClean="0"/>
              <a:t>06/03/66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9FCEBA60-BA6B-4C9E-99C6-4F49CAED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B461ED91-D88C-472B-9BF1-45D60016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59D8-D7D2-4CDE-9C1B-EEC340ECAF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53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6EC3B43-390A-4AA8-AA22-04E93CD0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C0688B20-B9C3-4496-B381-CF9D7872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CD02-635C-4F6B-998F-D32FAF1035F6}" type="datetimeFigureOut">
              <a:rPr lang="th-TH" smtClean="0"/>
              <a:t>06/03/66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8EA2305C-8529-4185-AB45-FB13D6BB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29A468B3-B4E5-4C7F-BCF6-E9AEAC7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59D8-D7D2-4CDE-9C1B-EEC340ECAF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516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4E7D3DE2-5E9A-4D92-B017-CC714AAA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CD02-635C-4F6B-998F-D32FAF1035F6}" type="datetimeFigureOut">
              <a:rPr lang="th-TH" smtClean="0"/>
              <a:t>06/03/66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E8A188C0-B45A-4025-AB8F-B176C34B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1F91342-CFE6-4454-A741-93E084C7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59D8-D7D2-4CDE-9C1B-EEC340ECAF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01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2DF99F8-237B-409B-97BF-F56093B2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8423F49-C749-4564-AE98-8D84B6C03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260B0A6A-B6F0-47C9-9207-8980123A1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D99738-C087-4E85-8438-D00E8144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CD02-635C-4F6B-998F-D32FAF1035F6}" type="datetimeFigureOut">
              <a:rPr lang="th-TH" smtClean="0"/>
              <a:t>06/03/66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06A2B5AF-344A-421B-8504-E58EE9FA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82F6A73-833A-402C-BF2B-BC5D628D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59D8-D7D2-4CDE-9C1B-EEC340ECAF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651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E3E615D-A5A5-4AF6-B447-D91B16ED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0A29F18B-04E7-4FB8-AA72-59C4C53A3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ACD3CFB9-9278-4BAA-ABCB-CE14C4DC9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BCEC1D6-9091-45BC-886C-B77B5DAB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CD02-635C-4F6B-998F-D32FAF1035F6}" type="datetimeFigureOut">
              <a:rPr lang="th-TH" smtClean="0"/>
              <a:t>06/03/66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57E9973-B8D6-4ECF-B5EE-8382A365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E83CEA9-17D7-4C0F-94F8-D716D65D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59D8-D7D2-4CDE-9C1B-EEC340ECAF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628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60E9A67-4997-4A66-9242-916AA380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45EF504-3B07-4C89-828E-4D55C0EA0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134E15A-E940-457E-AF34-A70100072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FCD02-635C-4F6B-998F-D32FAF1035F6}" type="datetimeFigureOut">
              <a:rPr lang="th-TH" smtClean="0"/>
              <a:t>06/03/66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12670D3-0787-4139-A8AD-5B928DF9C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D72A770-DA0A-46F5-8D6A-B023FC22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659D8-D7D2-4CDE-9C1B-EEC340ECAF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file:///C:\Users\Administrator\Desktop\&#3650;&#3592;&#3607;&#3618;&#3660;&#3585;&#3634;&#3619;&#3607;&#3635;&#3591;&#3634;&#3609;%20-%20&#3588;&#3633;&#3604;&#3648;&#3621;&#3639;&#3629;&#3585;&#3588;&#3609;&#3648;&#3586;&#3657;&#3634;&#3607;&#3635;&#3591;&#3634;&#3609;&#3586;&#3629;&#3591;%20CPALL\answer2.xlsm!01!R1C1:R17C7" TargetMode="External"/><Relationship Id="rId7" Type="http://schemas.openxmlformats.org/officeDocument/2006/relationships/oleObject" Target="file:///C:\Users\Administrator\Desktop\&#3650;&#3592;&#3607;&#3618;&#3660;&#3585;&#3634;&#3619;&#3607;&#3635;&#3591;&#3634;&#3609;%20-%20&#3588;&#3633;&#3604;&#3648;&#3621;&#3639;&#3629;&#3585;&#3588;&#3609;&#3648;&#3586;&#3657;&#3634;&#3607;&#3635;&#3591;&#3634;&#3609;&#3586;&#3629;&#3591;%20CPALL\answer2.xlsm!03!R1C1:R17C7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file:///C:\Users\Administrator\Desktop\&#3650;&#3592;&#3607;&#3618;&#3660;&#3585;&#3634;&#3619;&#3607;&#3635;&#3591;&#3634;&#3609;%20-%20&#3588;&#3633;&#3604;&#3648;&#3621;&#3639;&#3629;&#3585;&#3588;&#3609;&#3648;&#3586;&#3657;&#3634;&#3607;&#3635;&#3591;&#3634;&#3609;&#3586;&#3629;&#3591;%20CPALL\answer2.xlsm!02!R1C1:R13C7" TargetMode="Externa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วัตถุ 1">
            <a:extLst>
              <a:ext uri="{FF2B5EF4-FFF2-40B4-BE49-F238E27FC236}">
                <a16:creationId xmlns:a16="http://schemas.microsoft.com/office/drawing/2014/main" id="{C99401B4-363D-4DFC-B50C-44423FDB4E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253429"/>
              </p:ext>
            </p:extLst>
          </p:nvPr>
        </p:nvGraphicFramePr>
        <p:xfrm>
          <a:off x="635000" y="444500"/>
          <a:ext cx="4702175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4701423" imgH="2987061" progId="Excel.Sheet.12">
                  <p:link updateAutomatic="1"/>
                </p:oleObj>
              </mc:Choice>
              <mc:Fallback>
                <p:oleObj name="Worksheet" r:id="rId3" imgW="4701423" imgH="298706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5000" y="444500"/>
                        <a:ext cx="4702175" cy="298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วัตถุ 2">
            <a:extLst>
              <a:ext uri="{FF2B5EF4-FFF2-40B4-BE49-F238E27FC236}">
                <a16:creationId xmlns:a16="http://schemas.microsoft.com/office/drawing/2014/main" id="{0631B8E8-21CD-411A-9300-0E0F0EDA3D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559097"/>
              </p:ext>
            </p:extLst>
          </p:nvPr>
        </p:nvGraphicFramePr>
        <p:xfrm>
          <a:off x="6096000" y="444500"/>
          <a:ext cx="470217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5" imgW="4701423" imgH="2286126" progId="Excel.Sheet.12">
                  <p:link updateAutomatic="1"/>
                </p:oleObj>
              </mc:Choice>
              <mc:Fallback>
                <p:oleObj name="Worksheet" r:id="rId5" imgW="4701423" imgH="2286126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0" y="444500"/>
                        <a:ext cx="4702175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วัตถุ 3">
            <a:extLst>
              <a:ext uri="{FF2B5EF4-FFF2-40B4-BE49-F238E27FC236}">
                <a16:creationId xmlns:a16="http://schemas.microsoft.com/office/drawing/2014/main" id="{296D0E07-AEAD-453F-B594-F00D5076AA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322045"/>
              </p:ext>
            </p:extLst>
          </p:nvPr>
        </p:nvGraphicFramePr>
        <p:xfrm>
          <a:off x="6096000" y="3429000"/>
          <a:ext cx="4702175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7" imgW="4701423" imgH="2987061" progId="Excel.Sheet.12">
                  <p:link updateAutomatic="1"/>
                </p:oleObj>
              </mc:Choice>
              <mc:Fallback>
                <p:oleObj name="Worksheet" r:id="rId7" imgW="4701423" imgH="298706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0" y="3429000"/>
                        <a:ext cx="4702175" cy="298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4843306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แบบจอกว้าง</PresentationFormat>
  <Paragraphs>0</Paragraphs>
  <Slides>1</Slides>
  <Notes>0</Notes>
  <HiddenSlides>0</HiddenSlides>
  <MMClips>0</MMClips>
  <ScaleCrop>false</ScaleCrop>
  <HeadingPairs>
    <vt:vector size="8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ลิงก์</vt:lpstr>
      </vt:variant>
      <vt:variant>
        <vt:i4>3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ธีมของ Office</vt:lpstr>
      <vt:lpstr>C:\Users\Administrator\Desktop\โจทย์การทำงาน - คัดเลือกคนเข้าทำงานของ CPALL\answer2.xlsm!01!R1C1:R17C7</vt:lpstr>
      <vt:lpstr>C:\Users\Administrator\Desktop\โจทย์การทำงาน - คัดเลือกคนเข้าทำงานของ CPALL\answer2.xlsm!02!R1C1:R13C7</vt:lpstr>
      <vt:lpstr>C:\Users\Administrator\Desktop\โจทย์การทำงาน - คัดเลือกคนเข้าทำงานของ CPALL\answer2.xlsm!03!R1C1:R17C7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Administrator</dc:creator>
  <cp:lastModifiedBy>Administrator</cp:lastModifiedBy>
  <cp:revision>1</cp:revision>
  <dcterms:created xsi:type="dcterms:W3CDTF">2023-03-06T13:20:27Z</dcterms:created>
  <dcterms:modified xsi:type="dcterms:W3CDTF">2023-03-06T13:20:34Z</dcterms:modified>
</cp:coreProperties>
</file>