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8" r:id="rId4"/>
    <p:sldId id="260" r:id="rId5"/>
    <p:sldId id="257" r:id="rId6"/>
    <p:sldId id="263" r:id="rId7"/>
    <p:sldId id="269" r:id="rId8"/>
    <p:sldId id="272" r:id="rId9"/>
    <p:sldId id="259" r:id="rId10"/>
    <p:sldId id="266" r:id="rId11"/>
    <p:sldId id="264" r:id="rId12"/>
    <p:sldId id="261" r:id="rId13"/>
    <p:sldId id="265" r:id="rId14"/>
    <p:sldId id="270" r:id="rId15"/>
    <p:sldId id="271" r:id="rId16"/>
    <p:sldId id="273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02242-0A52-4D96-B1D3-729F130A4599}" v="118" dt="2019-10-18T08:43:23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0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Marchi" userId="420a7873-8e46-4baf-9253-7d91d00756a1" providerId="ADAL" clId="{D6902242-0A52-4D96-B1D3-729F130A4599}"/>
    <pc:docChg chg="undo custSel addSld modSld sldOrd">
      <pc:chgData name="Giuseppe Marchi" userId="420a7873-8e46-4baf-9253-7d91d00756a1" providerId="ADAL" clId="{D6902242-0A52-4D96-B1D3-729F130A4599}" dt="2019-10-18T11:55:44.154" v="1098" actId="20577"/>
      <pc:docMkLst>
        <pc:docMk/>
      </pc:docMkLst>
      <pc:sldChg chg="addSp modSp add">
        <pc:chgData name="Giuseppe Marchi" userId="420a7873-8e46-4baf-9253-7d91d00756a1" providerId="ADAL" clId="{D6902242-0A52-4D96-B1D3-729F130A4599}" dt="2019-10-17T20:27:28.687" v="996" actId="404"/>
        <pc:sldMkLst>
          <pc:docMk/>
          <pc:sldMk cId="2353161945" sldId="256"/>
        </pc:sldMkLst>
        <pc:spChg chg="mod">
          <ac:chgData name="Giuseppe Marchi" userId="420a7873-8e46-4baf-9253-7d91d00756a1" providerId="ADAL" clId="{D6902242-0A52-4D96-B1D3-729F130A4599}" dt="2019-10-17T20:27:28.687" v="996" actId="404"/>
          <ac:spMkLst>
            <pc:docMk/>
            <pc:sldMk cId="2353161945" sldId="256"/>
            <ac:spMk id="3" creationId="{090C884E-36FA-4C81-94F3-046F9E95A421}"/>
          </ac:spMkLst>
        </pc:spChg>
        <pc:picChg chg="add mod">
          <ac:chgData name="Giuseppe Marchi" userId="420a7873-8e46-4baf-9253-7d91d00756a1" providerId="ADAL" clId="{D6902242-0A52-4D96-B1D3-729F130A4599}" dt="2019-10-10T20:19:50.641" v="2"/>
          <ac:picMkLst>
            <pc:docMk/>
            <pc:sldMk cId="2353161945" sldId="256"/>
            <ac:picMk id="5" creationId="{19FA94F3-8C2D-4224-86A5-1F26834D4FCD}"/>
          </ac:picMkLst>
        </pc:picChg>
        <pc:picChg chg="add mod">
          <ac:chgData name="Giuseppe Marchi" userId="420a7873-8e46-4baf-9253-7d91d00756a1" providerId="ADAL" clId="{D6902242-0A52-4D96-B1D3-729F130A4599}" dt="2019-10-10T20:23:25.448" v="3"/>
          <ac:picMkLst>
            <pc:docMk/>
            <pc:sldMk cId="2353161945" sldId="256"/>
            <ac:picMk id="7" creationId="{5D7536B3-C3CD-4FBD-AFC7-228F4DB496E6}"/>
          </ac:picMkLst>
        </pc:picChg>
      </pc:sldChg>
      <pc:sldChg chg="addSp modSp add">
        <pc:chgData name="Giuseppe Marchi" userId="420a7873-8e46-4baf-9253-7d91d00756a1" providerId="ADAL" clId="{D6902242-0A52-4D96-B1D3-729F130A4599}" dt="2019-10-13T09:05:22.334" v="194" actId="20577"/>
        <pc:sldMkLst>
          <pc:docMk/>
          <pc:sldMk cId="3578832261" sldId="257"/>
        </pc:sldMkLst>
        <pc:spChg chg="mod">
          <ac:chgData name="Giuseppe Marchi" userId="420a7873-8e46-4baf-9253-7d91d00756a1" providerId="ADAL" clId="{D6902242-0A52-4D96-B1D3-729F130A4599}" dt="2019-10-13T09:05:18.867" v="177" actId="20577"/>
          <ac:spMkLst>
            <pc:docMk/>
            <pc:sldMk cId="3578832261" sldId="257"/>
            <ac:spMk id="2" creationId="{DB6F6B2B-81B7-487A-AA06-F1D708FC81D6}"/>
          </ac:spMkLst>
        </pc:spChg>
        <pc:spChg chg="mod">
          <ac:chgData name="Giuseppe Marchi" userId="420a7873-8e46-4baf-9253-7d91d00756a1" providerId="ADAL" clId="{D6902242-0A52-4D96-B1D3-729F130A4599}" dt="2019-10-13T09:05:22.334" v="194" actId="20577"/>
          <ac:spMkLst>
            <pc:docMk/>
            <pc:sldMk cId="3578832261" sldId="257"/>
            <ac:spMk id="3" creationId="{3EB7AD12-5589-43C8-B574-B5DC50F285FE}"/>
          </ac:spMkLst>
        </pc:spChg>
        <pc:picChg chg="add">
          <ac:chgData name="Giuseppe Marchi" userId="420a7873-8e46-4baf-9253-7d91d00756a1" providerId="ADAL" clId="{D6902242-0A52-4D96-B1D3-729F130A4599}" dt="2019-10-10T20:23:48.728" v="4"/>
          <ac:picMkLst>
            <pc:docMk/>
            <pc:sldMk cId="3578832261" sldId="257"/>
            <ac:picMk id="4" creationId="{941E80FB-42E2-4949-94EA-6118B2B485F4}"/>
          </ac:picMkLst>
        </pc:picChg>
      </pc:sldChg>
      <pc:sldChg chg="addSp modSp add">
        <pc:chgData name="Giuseppe Marchi" userId="420a7873-8e46-4baf-9253-7d91d00756a1" providerId="ADAL" clId="{D6902242-0A52-4D96-B1D3-729F130A4599}" dt="2019-10-13T08:36:49.209" v="118" actId="20577"/>
        <pc:sldMkLst>
          <pc:docMk/>
          <pc:sldMk cId="3285118486" sldId="258"/>
        </pc:sldMkLst>
        <pc:spChg chg="mod">
          <ac:chgData name="Giuseppe Marchi" userId="420a7873-8e46-4baf-9253-7d91d00756a1" providerId="ADAL" clId="{D6902242-0A52-4D96-B1D3-729F130A4599}" dt="2019-10-13T08:36:49.209" v="118" actId="20577"/>
          <ac:spMkLst>
            <pc:docMk/>
            <pc:sldMk cId="3285118486" sldId="258"/>
            <ac:spMk id="3" creationId="{50E6171F-A696-48F3-823F-25286C960E38}"/>
          </ac:spMkLst>
        </pc:spChg>
        <pc:picChg chg="add">
          <ac:chgData name="Giuseppe Marchi" userId="420a7873-8e46-4baf-9253-7d91d00756a1" providerId="ADAL" clId="{D6902242-0A52-4D96-B1D3-729F130A4599}" dt="2019-10-10T20:23:59.855" v="6"/>
          <ac:picMkLst>
            <pc:docMk/>
            <pc:sldMk cId="3285118486" sldId="258"/>
            <ac:picMk id="4" creationId="{B3A8B152-39D2-4502-868B-BA8A556F2615}"/>
          </ac:picMkLst>
        </pc:picChg>
      </pc:sldChg>
      <pc:sldChg chg="addSp add modAnim">
        <pc:chgData name="Giuseppe Marchi" userId="420a7873-8e46-4baf-9253-7d91d00756a1" providerId="ADAL" clId="{D6902242-0A52-4D96-B1D3-729F130A4599}" dt="2019-10-10T21:10:33.065" v="83"/>
        <pc:sldMkLst>
          <pc:docMk/>
          <pc:sldMk cId="1445758283" sldId="259"/>
        </pc:sldMkLst>
        <pc:picChg chg="add">
          <ac:chgData name="Giuseppe Marchi" userId="420a7873-8e46-4baf-9253-7d91d00756a1" providerId="ADAL" clId="{D6902242-0A52-4D96-B1D3-729F130A4599}" dt="2019-10-10T20:26:41.288" v="8"/>
          <ac:picMkLst>
            <pc:docMk/>
            <pc:sldMk cId="1445758283" sldId="259"/>
            <ac:picMk id="3" creationId="{8B8632DD-22A4-43AD-8435-D7E27F95B549}"/>
          </ac:picMkLst>
        </pc:picChg>
        <pc:picChg chg="add">
          <ac:chgData name="Giuseppe Marchi" userId="420a7873-8e46-4baf-9253-7d91d00756a1" providerId="ADAL" clId="{D6902242-0A52-4D96-B1D3-729F130A4599}" dt="2019-10-10T20:27:52.806" v="9"/>
          <ac:picMkLst>
            <pc:docMk/>
            <pc:sldMk cId="1445758283" sldId="259"/>
            <ac:picMk id="24" creationId="{A0CA9FA5-976F-4BF6-A00F-11F6164A520A}"/>
          </ac:picMkLst>
        </pc:picChg>
      </pc:sldChg>
      <pc:sldChg chg="add">
        <pc:chgData name="Giuseppe Marchi" userId="420a7873-8e46-4baf-9253-7d91d00756a1" providerId="ADAL" clId="{D6902242-0A52-4D96-B1D3-729F130A4599}" dt="2019-10-10T20:35:05.072" v="11"/>
        <pc:sldMkLst>
          <pc:docMk/>
          <pc:sldMk cId="13727843" sldId="260"/>
        </pc:sldMkLst>
      </pc:sldChg>
      <pc:sldChg chg="addSp modSp add ord">
        <pc:chgData name="Giuseppe Marchi" userId="420a7873-8e46-4baf-9253-7d91d00756a1" providerId="ADAL" clId="{D6902242-0A52-4D96-B1D3-729F130A4599}" dt="2019-10-18T08:43:23.272" v="1078"/>
        <pc:sldMkLst>
          <pc:docMk/>
          <pc:sldMk cId="1321727207" sldId="260"/>
        </pc:sldMkLst>
        <pc:spChg chg="mod">
          <ac:chgData name="Giuseppe Marchi" userId="420a7873-8e46-4baf-9253-7d91d00756a1" providerId="ADAL" clId="{D6902242-0A52-4D96-B1D3-729F130A4599}" dt="2019-10-13T09:03:09.772" v="152" actId="20577"/>
          <ac:spMkLst>
            <pc:docMk/>
            <pc:sldMk cId="1321727207" sldId="260"/>
            <ac:spMk id="3" creationId="{4D24A540-880B-437F-B84F-9363F161B9F6}"/>
          </ac:spMkLst>
        </pc:spChg>
        <pc:picChg chg="add">
          <ac:chgData name="Giuseppe Marchi" userId="420a7873-8e46-4baf-9253-7d91d00756a1" providerId="ADAL" clId="{D6902242-0A52-4D96-B1D3-729F130A4599}" dt="2019-10-18T08:43:23.272" v="1078"/>
          <ac:picMkLst>
            <pc:docMk/>
            <pc:sldMk cId="1321727207" sldId="260"/>
            <ac:picMk id="4" creationId="{5EA0392F-1F74-413A-AE4B-40865291587F}"/>
          </ac:picMkLst>
        </pc:picChg>
      </pc:sldChg>
      <pc:sldChg chg="addSp modSp add">
        <pc:chgData name="Giuseppe Marchi" userId="420a7873-8e46-4baf-9253-7d91d00756a1" providerId="ADAL" clId="{D6902242-0A52-4D96-B1D3-729F130A4599}" dt="2019-10-10T20:36:11.318" v="15" actId="207"/>
        <pc:sldMkLst>
          <pc:docMk/>
          <pc:sldMk cId="2803402933" sldId="260"/>
        </pc:sldMkLst>
        <pc:spChg chg="add mod">
          <ac:chgData name="Giuseppe Marchi" userId="420a7873-8e46-4baf-9253-7d91d00756a1" providerId="ADAL" clId="{D6902242-0A52-4D96-B1D3-729F130A4599}" dt="2019-10-10T20:36:11.318" v="15" actId="207"/>
          <ac:spMkLst>
            <pc:docMk/>
            <pc:sldMk cId="2803402933" sldId="260"/>
            <ac:spMk id="2" creationId="{E65F54A4-48EA-40E8-9F94-965140C07528}"/>
          </ac:spMkLst>
        </pc:spChg>
      </pc:sldChg>
      <pc:sldChg chg="add">
        <pc:chgData name="Giuseppe Marchi" userId="420a7873-8e46-4baf-9253-7d91d00756a1" providerId="ADAL" clId="{D6902242-0A52-4D96-B1D3-729F130A4599}" dt="2019-10-10T20:34:46.927" v="10"/>
        <pc:sldMkLst>
          <pc:docMk/>
          <pc:sldMk cId="4076404570" sldId="260"/>
        </pc:sldMkLst>
      </pc:sldChg>
      <pc:sldChg chg="addSp add">
        <pc:chgData name="Giuseppe Marchi" userId="420a7873-8e46-4baf-9253-7d91d00756a1" providerId="ADAL" clId="{D6902242-0A52-4D96-B1D3-729F130A4599}" dt="2019-10-10T20:45:17.297" v="51"/>
        <pc:sldMkLst>
          <pc:docMk/>
          <pc:sldMk cId="977864558" sldId="261"/>
        </pc:sldMkLst>
        <pc:picChg chg="add">
          <ac:chgData name="Giuseppe Marchi" userId="420a7873-8e46-4baf-9253-7d91d00756a1" providerId="ADAL" clId="{D6902242-0A52-4D96-B1D3-729F130A4599}" dt="2019-10-10T20:45:17.297" v="51"/>
          <ac:picMkLst>
            <pc:docMk/>
            <pc:sldMk cId="977864558" sldId="261"/>
            <ac:picMk id="4" creationId="{53627339-CF7C-4F2B-A491-07105D19006D}"/>
          </ac:picMkLst>
        </pc:picChg>
      </pc:sldChg>
      <pc:sldChg chg="addSp modSp add">
        <pc:chgData name="Giuseppe Marchi" userId="420a7873-8e46-4baf-9253-7d91d00756a1" providerId="ADAL" clId="{D6902242-0A52-4D96-B1D3-729F130A4599}" dt="2019-10-10T20:38:01.841" v="20"/>
        <pc:sldMkLst>
          <pc:docMk/>
          <pc:sldMk cId="526387080" sldId="262"/>
        </pc:sldMkLst>
        <pc:spChg chg="add mod">
          <ac:chgData name="Giuseppe Marchi" userId="420a7873-8e46-4baf-9253-7d91d00756a1" providerId="ADAL" clId="{D6902242-0A52-4D96-B1D3-729F130A4599}" dt="2019-10-10T20:38:01.841" v="20"/>
          <ac:spMkLst>
            <pc:docMk/>
            <pc:sldMk cId="526387080" sldId="262"/>
            <ac:spMk id="2" creationId="{514FBBF9-187D-4071-9030-A20466B35E46}"/>
          </ac:spMkLst>
        </pc:spChg>
      </pc:sldChg>
      <pc:sldChg chg="addSp delSp modSp add ord addAnim delAnim modAnim">
        <pc:chgData name="Giuseppe Marchi" userId="420a7873-8e46-4baf-9253-7d91d00756a1" providerId="ADAL" clId="{D6902242-0A52-4D96-B1D3-729F130A4599}" dt="2019-10-18T11:55:44.154" v="1098" actId="20577"/>
        <pc:sldMkLst>
          <pc:docMk/>
          <pc:sldMk cId="1334654492" sldId="263"/>
        </pc:sldMkLst>
        <pc:spChg chg="mod">
          <ac:chgData name="Giuseppe Marchi" userId="420a7873-8e46-4baf-9253-7d91d00756a1" providerId="ADAL" clId="{D6902242-0A52-4D96-B1D3-729F130A4599}" dt="2019-10-18T11:55:44.154" v="1098" actId="20577"/>
          <ac:spMkLst>
            <pc:docMk/>
            <pc:sldMk cId="1334654492" sldId="263"/>
            <ac:spMk id="2" creationId="{6F0451FF-F06C-4B59-A082-BD1585ED3486}"/>
          </ac:spMkLst>
        </pc:spChg>
        <pc:spChg chg="add del mod">
          <ac:chgData name="Giuseppe Marchi" userId="420a7873-8e46-4baf-9253-7d91d00756a1" providerId="ADAL" clId="{D6902242-0A52-4D96-B1D3-729F130A4599}" dt="2019-10-16T04:37:42.575" v="973" actId="478"/>
          <ac:spMkLst>
            <pc:docMk/>
            <pc:sldMk cId="1334654492" sldId="263"/>
            <ac:spMk id="4" creationId="{7FC6F01D-A862-4F09-802A-60C1020C8B1C}"/>
          </ac:spMkLst>
        </pc:spChg>
        <pc:spChg chg="add mod">
          <ac:chgData name="Giuseppe Marchi" userId="420a7873-8e46-4baf-9253-7d91d00756a1" providerId="ADAL" clId="{D6902242-0A52-4D96-B1D3-729F130A4599}" dt="2019-10-16T04:37:53.185" v="986" actId="20577"/>
          <ac:spMkLst>
            <pc:docMk/>
            <pc:sldMk cId="1334654492" sldId="263"/>
            <ac:spMk id="5" creationId="{44F3F7E0-3F8F-4E28-A71D-4C8C8257AAF4}"/>
          </ac:spMkLst>
        </pc:spChg>
        <pc:spChg chg="add mod">
          <ac:chgData name="Giuseppe Marchi" userId="420a7873-8e46-4baf-9253-7d91d00756a1" providerId="ADAL" clId="{D6902242-0A52-4D96-B1D3-729F130A4599}" dt="2019-10-16T04:38:01.318" v="992" actId="20577"/>
          <ac:spMkLst>
            <pc:docMk/>
            <pc:sldMk cId="1334654492" sldId="263"/>
            <ac:spMk id="6" creationId="{5F342F6E-4895-4BEB-94A0-01124F2D500F}"/>
          </ac:spMkLst>
        </pc:spChg>
        <pc:spChg chg="add del mod">
          <ac:chgData name="Giuseppe Marchi" userId="420a7873-8e46-4baf-9253-7d91d00756a1" providerId="ADAL" clId="{D6902242-0A52-4D96-B1D3-729F130A4599}" dt="2019-10-16T04:38:07.331" v="993" actId="478"/>
          <ac:spMkLst>
            <pc:docMk/>
            <pc:sldMk cId="1334654492" sldId="263"/>
            <ac:spMk id="7" creationId="{8BCA76CD-A47F-4905-B03B-711432E14F2E}"/>
          </ac:spMkLst>
        </pc:spChg>
        <pc:picChg chg="add">
          <ac:chgData name="Giuseppe Marchi" userId="420a7873-8e46-4baf-9253-7d91d00756a1" providerId="ADAL" clId="{D6902242-0A52-4D96-B1D3-729F130A4599}" dt="2019-10-10T20:45:11.982" v="49"/>
          <ac:picMkLst>
            <pc:docMk/>
            <pc:sldMk cId="1334654492" sldId="263"/>
            <ac:picMk id="8" creationId="{2BFEF9AB-869A-46B3-9EE6-335798CBC3CF}"/>
          </ac:picMkLst>
        </pc:picChg>
      </pc:sldChg>
      <pc:sldChg chg="addSp add">
        <pc:chgData name="Giuseppe Marchi" userId="420a7873-8e46-4baf-9253-7d91d00756a1" providerId="ADAL" clId="{D6902242-0A52-4D96-B1D3-729F130A4599}" dt="2019-10-10T20:45:14.108" v="50"/>
        <pc:sldMkLst>
          <pc:docMk/>
          <pc:sldMk cId="3288623820" sldId="264"/>
        </pc:sldMkLst>
        <pc:picChg chg="add">
          <ac:chgData name="Giuseppe Marchi" userId="420a7873-8e46-4baf-9253-7d91d00756a1" providerId="ADAL" clId="{D6902242-0A52-4D96-B1D3-729F130A4599}" dt="2019-10-10T20:45:14.108" v="50"/>
          <ac:picMkLst>
            <pc:docMk/>
            <pc:sldMk cId="3288623820" sldId="264"/>
            <ac:picMk id="4" creationId="{C33F1890-6232-4091-8376-B7032CB7D674}"/>
          </ac:picMkLst>
        </pc:picChg>
      </pc:sldChg>
      <pc:sldChg chg="addSp modSp add ord modAnim">
        <pc:chgData name="Giuseppe Marchi" userId="420a7873-8e46-4baf-9253-7d91d00756a1" providerId="ADAL" clId="{D6902242-0A52-4D96-B1D3-729F130A4599}" dt="2019-10-10T21:00:37.398" v="79"/>
        <pc:sldMkLst>
          <pc:docMk/>
          <pc:sldMk cId="2738664885" sldId="265"/>
        </pc:sldMkLst>
        <pc:spChg chg="mod">
          <ac:chgData name="Giuseppe Marchi" userId="420a7873-8e46-4baf-9253-7d91d00756a1" providerId="ADAL" clId="{D6902242-0A52-4D96-B1D3-729F130A4599}" dt="2019-10-10T21:00:27.075" v="78" actId="20577"/>
          <ac:spMkLst>
            <pc:docMk/>
            <pc:sldMk cId="2738664885" sldId="265"/>
            <ac:spMk id="2" creationId="{6F0451FF-F06C-4B59-A082-BD1585ED3486}"/>
          </ac:spMkLst>
        </pc:spChg>
        <pc:spChg chg="add mod">
          <ac:chgData name="Giuseppe Marchi" userId="420a7873-8e46-4baf-9253-7d91d00756a1" providerId="ADAL" clId="{D6902242-0A52-4D96-B1D3-729F130A4599}" dt="2019-10-10T21:00:11.265" v="59" actId="207"/>
          <ac:spMkLst>
            <pc:docMk/>
            <pc:sldMk cId="2738664885" sldId="265"/>
            <ac:spMk id="3" creationId="{5CCBDEFB-E6D6-426C-B7E1-6358C3964AA8}"/>
          </ac:spMkLst>
        </pc:spChg>
      </pc:sldChg>
      <pc:sldChg chg="addSp modSp add">
        <pc:chgData name="Giuseppe Marchi" userId="420a7873-8e46-4baf-9253-7d91d00756a1" providerId="ADAL" clId="{D6902242-0A52-4D96-B1D3-729F130A4599}" dt="2019-10-13T09:04:45.011" v="171" actId="20577"/>
        <pc:sldMkLst>
          <pc:docMk/>
          <pc:sldMk cId="1312786841" sldId="266"/>
        </pc:sldMkLst>
        <pc:spChg chg="mod">
          <ac:chgData name="Giuseppe Marchi" userId="420a7873-8e46-4baf-9253-7d91d00756a1" providerId="ADAL" clId="{D6902242-0A52-4D96-B1D3-729F130A4599}" dt="2019-10-10T21:01:33.822" v="81"/>
          <ac:spMkLst>
            <pc:docMk/>
            <pc:sldMk cId="1312786841" sldId="266"/>
            <ac:spMk id="2" creationId="{5F269F88-11A9-4071-815C-51764D6ADAFE}"/>
          </ac:spMkLst>
        </pc:spChg>
        <pc:spChg chg="mod">
          <ac:chgData name="Giuseppe Marchi" userId="420a7873-8e46-4baf-9253-7d91d00756a1" providerId="ADAL" clId="{D6902242-0A52-4D96-B1D3-729F130A4599}" dt="2019-10-13T09:04:45.011" v="171" actId="20577"/>
          <ac:spMkLst>
            <pc:docMk/>
            <pc:sldMk cId="1312786841" sldId="266"/>
            <ac:spMk id="3" creationId="{74588044-1BE5-4C7B-A930-E1F1D0B7068E}"/>
          </ac:spMkLst>
        </pc:spChg>
        <pc:picChg chg="add">
          <ac:chgData name="Giuseppe Marchi" userId="420a7873-8e46-4baf-9253-7d91d00756a1" providerId="ADAL" clId="{D6902242-0A52-4D96-B1D3-729F130A4599}" dt="2019-10-10T21:07:35.727" v="82"/>
          <ac:picMkLst>
            <pc:docMk/>
            <pc:sldMk cId="1312786841" sldId="266"/>
            <ac:picMk id="4" creationId="{E85F7341-9E26-412B-8FBF-1419B6B36E2C}"/>
          </ac:picMkLst>
        </pc:picChg>
      </pc:sldChg>
      <pc:sldChg chg="modSp add ord">
        <pc:chgData name="Giuseppe Marchi" userId="420a7873-8e46-4baf-9253-7d91d00756a1" providerId="ADAL" clId="{D6902242-0A52-4D96-B1D3-729F130A4599}" dt="2019-10-18T08:45:18.414" v="1093" actId="20577"/>
        <pc:sldMkLst>
          <pc:docMk/>
          <pc:sldMk cId="717047878" sldId="267"/>
        </pc:sldMkLst>
        <pc:spChg chg="mod">
          <ac:chgData name="Giuseppe Marchi" userId="420a7873-8e46-4baf-9253-7d91d00756a1" providerId="ADAL" clId="{D6902242-0A52-4D96-B1D3-729F130A4599}" dt="2019-10-18T08:45:18.414" v="1093" actId="20577"/>
          <ac:spMkLst>
            <pc:docMk/>
            <pc:sldMk cId="717047878" sldId="267"/>
            <ac:spMk id="2" creationId="{6FCE2047-B18B-49E7-BBAB-D2C65B07CC85}"/>
          </ac:spMkLst>
        </pc:spChg>
      </pc:sldChg>
      <pc:sldChg chg="addSp delSp modSp add">
        <pc:chgData name="Giuseppe Marchi" userId="420a7873-8e46-4baf-9253-7d91d00756a1" providerId="ADAL" clId="{D6902242-0A52-4D96-B1D3-729F130A4599}" dt="2019-10-10T21:25:18.799" v="91" actId="478"/>
        <pc:sldMkLst>
          <pc:docMk/>
          <pc:sldMk cId="1666714118" sldId="268"/>
        </pc:sldMkLst>
        <pc:spChg chg="add mod">
          <ac:chgData name="Giuseppe Marchi" userId="420a7873-8e46-4baf-9253-7d91d00756a1" providerId="ADAL" clId="{D6902242-0A52-4D96-B1D3-729F130A4599}" dt="2019-10-10T21:22:53.758" v="88" actId="27636"/>
          <ac:spMkLst>
            <pc:docMk/>
            <pc:sldMk cId="1666714118" sldId="268"/>
            <ac:spMk id="4" creationId="{96313931-D304-45AE-976C-1228F448F227}"/>
          </ac:spMkLst>
        </pc:spChg>
        <pc:spChg chg="add mod">
          <ac:chgData name="Giuseppe Marchi" userId="420a7873-8e46-4baf-9253-7d91d00756a1" providerId="ADAL" clId="{D6902242-0A52-4D96-B1D3-729F130A4599}" dt="2019-10-10T21:22:53.758" v="88" actId="27636"/>
          <ac:spMkLst>
            <pc:docMk/>
            <pc:sldMk cId="1666714118" sldId="268"/>
            <ac:spMk id="5" creationId="{6FB70EC0-42D7-43C0-9C1D-3061E6B56FC2}"/>
          </ac:spMkLst>
        </pc:spChg>
        <pc:picChg chg="add mod">
          <ac:chgData name="Giuseppe Marchi" userId="420a7873-8e46-4baf-9253-7d91d00756a1" providerId="ADAL" clId="{D6902242-0A52-4D96-B1D3-729F130A4599}" dt="2019-10-10T21:23:03.663" v="89" actId="1076"/>
          <ac:picMkLst>
            <pc:docMk/>
            <pc:sldMk cId="1666714118" sldId="268"/>
            <ac:picMk id="6" creationId="{4853F0AC-5E58-4123-B0F7-CD177D50AC6D}"/>
          </ac:picMkLst>
        </pc:picChg>
        <pc:picChg chg="add del mod">
          <ac:chgData name="Giuseppe Marchi" userId="420a7873-8e46-4baf-9253-7d91d00756a1" providerId="ADAL" clId="{D6902242-0A52-4D96-B1D3-729F130A4599}" dt="2019-10-10T21:25:18.799" v="91" actId="478"/>
          <ac:picMkLst>
            <pc:docMk/>
            <pc:sldMk cId="1666714118" sldId="268"/>
            <ac:picMk id="7" creationId="{07DC9EB0-F375-47EE-B0F5-199EC6F45974}"/>
          </ac:picMkLst>
        </pc:picChg>
        <pc:picChg chg="add mod">
          <ac:chgData name="Giuseppe Marchi" userId="420a7873-8e46-4baf-9253-7d91d00756a1" providerId="ADAL" clId="{D6902242-0A52-4D96-B1D3-729F130A4599}" dt="2019-10-10T21:23:03.663" v="89" actId="1076"/>
          <ac:picMkLst>
            <pc:docMk/>
            <pc:sldMk cId="1666714118" sldId="268"/>
            <ac:picMk id="8" creationId="{92DFF7F2-25D7-435F-854E-A5C0E415A922}"/>
          </ac:picMkLst>
        </pc:picChg>
        <pc:picChg chg="add">
          <ac:chgData name="Giuseppe Marchi" userId="420a7873-8e46-4baf-9253-7d91d00756a1" providerId="ADAL" clId="{D6902242-0A52-4D96-B1D3-729F130A4599}" dt="2019-10-10T21:24:57.908" v="90"/>
          <ac:picMkLst>
            <pc:docMk/>
            <pc:sldMk cId="1666714118" sldId="268"/>
            <ac:picMk id="9" creationId="{0693C018-C85F-499E-95B9-7610837D3385}"/>
          </ac:picMkLst>
        </pc:picChg>
      </pc:sldChg>
      <pc:sldChg chg="add">
        <pc:chgData name="Giuseppe Marchi" userId="420a7873-8e46-4baf-9253-7d91d00756a1" providerId="ADAL" clId="{D6902242-0A52-4D96-B1D3-729F130A4599}" dt="2019-10-13T09:05:09.002" v="172"/>
        <pc:sldMkLst>
          <pc:docMk/>
          <pc:sldMk cId="2605523348" sldId="269"/>
        </pc:sldMkLst>
      </pc:sldChg>
      <pc:sldChg chg="addSp delSp modSp add delAnim modAnim">
        <pc:chgData name="Giuseppe Marchi" userId="420a7873-8e46-4baf-9253-7d91d00756a1" providerId="ADAL" clId="{D6902242-0A52-4D96-B1D3-729F130A4599}" dt="2019-10-16T04:18:12.030" v="279"/>
        <pc:sldMkLst>
          <pc:docMk/>
          <pc:sldMk cId="1953932865" sldId="270"/>
        </pc:sldMkLst>
        <pc:spChg chg="mod">
          <ac:chgData name="Giuseppe Marchi" userId="420a7873-8e46-4baf-9253-7d91d00756a1" providerId="ADAL" clId="{D6902242-0A52-4D96-B1D3-729F130A4599}" dt="2019-10-16T04:18:06.480" v="276" actId="20577"/>
          <ac:spMkLst>
            <pc:docMk/>
            <pc:sldMk cId="1953932865" sldId="270"/>
            <ac:spMk id="2" creationId="{6F0451FF-F06C-4B59-A082-BD1585ED3486}"/>
          </ac:spMkLst>
        </pc:spChg>
        <pc:spChg chg="del">
          <ac:chgData name="Giuseppe Marchi" userId="420a7873-8e46-4baf-9253-7d91d00756a1" providerId="ADAL" clId="{D6902242-0A52-4D96-B1D3-729F130A4599}" dt="2019-10-16T04:17:37.037" v="259" actId="478"/>
          <ac:spMkLst>
            <pc:docMk/>
            <pc:sldMk cId="1953932865" sldId="270"/>
            <ac:spMk id="3" creationId="{5CCBDEFB-E6D6-426C-B7E1-6358C3964AA8}"/>
          </ac:spMkLst>
        </pc:spChg>
        <pc:spChg chg="del">
          <ac:chgData name="Giuseppe Marchi" userId="420a7873-8e46-4baf-9253-7d91d00756a1" providerId="ADAL" clId="{D6902242-0A52-4D96-B1D3-729F130A4599}" dt="2019-10-16T04:17:34.485" v="258" actId="478"/>
          <ac:spMkLst>
            <pc:docMk/>
            <pc:sldMk cId="1953932865" sldId="270"/>
            <ac:spMk id="4" creationId="{7FC6F01D-A862-4F09-802A-60C1020C8B1C}"/>
          </ac:spMkLst>
        </pc:spChg>
        <pc:spChg chg="del">
          <ac:chgData name="Giuseppe Marchi" userId="420a7873-8e46-4baf-9253-7d91d00756a1" providerId="ADAL" clId="{D6902242-0A52-4D96-B1D3-729F130A4599}" dt="2019-10-16T04:17:34.485" v="258" actId="478"/>
          <ac:spMkLst>
            <pc:docMk/>
            <pc:sldMk cId="1953932865" sldId="270"/>
            <ac:spMk id="5" creationId="{44F3F7E0-3F8F-4E28-A71D-4C8C8257AAF4}"/>
          </ac:spMkLst>
        </pc:spChg>
        <pc:spChg chg="del">
          <ac:chgData name="Giuseppe Marchi" userId="420a7873-8e46-4baf-9253-7d91d00756a1" providerId="ADAL" clId="{D6902242-0A52-4D96-B1D3-729F130A4599}" dt="2019-10-16T04:17:34.485" v="258" actId="478"/>
          <ac:spMkLst>
            <pc:docMk/>
            <pc:sldMk cId="1953932865" sldId="270"/>
            <ac:spMk id="6" creationId="{5F342F6E-4895-4BEB-94A0-01124F2D500F}"/>
          </ac:spMkLst>
        </pc:spChg>
        <pc:spChg chg="del">
          <ac:chgData name="Giuseppe Marchi" userId="420a7873-8e46-4baf-9253-7d91d00756a1" providerId="ADAL" clId="{D6902242-0A52-4D96-B1D3-729F130A4599}" dt="2019-10-16T04:17:34.485" v="258" actId="478"/>
          <ac:spMkLst>
            <pc:docMk/>
            <pc:sldMk cId="1953932865" sldId="270"/>
            <ac:spMk id="7" creationId="{8BCA76CD-A47F-4905-B03B-711432E14F2E}"/>
          </ac:spMkLst>
        </pc:spChg>
        <pc:picChg chg="add del">
          <ac:chgData name="Giuseppe Marchi" userId="420a7873-8e46-4baf-9253-7d91d00756a1" providerId="ADAL" clId="{D6902242-0A52-4D96-B1D3-729F130A4599}" dt="2019-10-16T04:18:00.567" v="261" actId="478"/>
          <ac:picMkLst>
            <pc:docMk/>
            <pc:sldMk cId="1953932865" sldId="270"/>
            <ac:picMk id="1026" creationId="{A9BED0F1-2CF0-418A-B7B6-F898D7C25FCF}"/>
          </ac:picMkLst>
        </pc:picChg>
        <pc:picChg chg="add">
          <ac:chgData name="Giuseppe Marchi" userId="420a7873-8e46-4baf-9253-7d91d00756a1" providerId="ADAL" clId="{D6902242-0A52-4D96-B1D3-729F130A4599}" dt="2019-10-16T04:18:08.503" v="277"/>
          <ac:picMkLst>
            <pc:docMk/>
            <pc:sldMk cId="1953932865" sldId="270"/>
            <ac:picMk id="1028" creationId="{3F087454-B3CB-49CE-956B-A26566A9BD94}"/>
          </ac:picMkLst>
        </pc:picChg>
      </pc:sldChg>
      <pc:sldChg chg="addSp modSp add">
        <pc:chgData name="Giuseppe Marchi" userId="420a7873-8e46-4baf-9253-7d91d00756a1" providerId="ADAL" clId="{D6902242-0A52-4D96-B1D3-729F130A4599}" dt="2019-10-18T08:43:02.193" v="1076"/>
        <pc:sldMkLst>
          <pc:docMk/>
          <pc:sldMk cId="2501230385" sldId="271"/>
        </pc:sldMkLst>
        <pc:spChg chg="mod">
          <ac:chgData name="Giuseppe Marchi" userId="420a7873-8e46-4baf-9253-7d91d00756a1" providerId="ADAL" clId="{D6902242-0A52-4D96-B1D3-729F130A4599}" dt="2019-10-16T04:18:41.040" v="307" actId="20577"/>
          <ac:spMkLst>
            <pc:docMk/>
            <pc:sldMk cId="2501230385" sldId="271"/>
            <ac:spMk id="2" creationId="{08191BBB-BDC7-4469-B0FE-40E017223E9F}"/>
          </ac:spMkLst>
        </pc:spChg>
        <pc:spChg chg="mod">
          <ac:chgData name="Giuseppe Marchi" userId="420a7873-8e46-4baf-9253-7d91d00756a1" providerId="ADAL" clId="{D6902242-0A52-4D96-B1D3-729F130A4599}" dt="2019-10-16T04:36:19.144" v="966" actId="20577"/>
          <ac:spMkLst>
            <pc:docMk/>
            <pc:sldMk cId="2501230385" sldId="271"/>
            <ac:spMk id="3" creationId="{E89BDA31-F0D8-4310-8117-C02E9653D75F}"/>
          </ac:spMkLst>
        </pc:spChg>
        <pc:picChg chg="add">
          <ac:chgData name="Giuseppe Marchi" userId="420a7873-8e46-4baf-9253-7d91d00756a1" providerId="ADAL" clId="{D6902242-0A52-4D96-B1D3-729F130A4599}" dt="2019-10-18T08:43:02.193" v="1076"/>
          <ac:picMkLst>
            <pc:docMk/>
            <pc:sldMk cId="2501230385" sldId="271"/>
            <ac:picMk id="4" creationId="{CAA957A3-9B53-4D26-BEC8-FC7394BC6828}"/>
          </ac:picMkLst>
        </pc:picChg>
      </pc:sldChg>
      <pc:sldChg chg="add">
        <pc:chgData name="Giuseppe Marchi" userId="420a7873-8e46-4baf-9253-7d91d00756a1" providerId="ADAL" clId="{D6902242-0A52-4D96-B1D3-729F130A4599}" dt="2019-10-16T04:37:12.522" v="967"/>
        <pc:sldMkLst>
          <pc:docMk/>
          <pc:sldMk cId="178228114" sldId="272"/>
        </pc:sldMkLst>
      </pc:sldChg>
      <pc:sldChg chg="addSp modSp add modAnim">
        <pc:chgData name="Giuseppe Marchi" userId="420a7873-8e46-4baf-9253-7d91d00756a1" providerId="ADAL" clId="{D6902242-0A52-4D96-B1D3-729F130A4599}" dt="2019-10-18T08:44:36.218" v="1086"/>
        <pc:sldMkLst>
          <pc:docMk/>
          <pc:sldMk cId="1374065712" sldId="273"/>
        </pc:sldMkLst>
        <pc:spChg chg="add mod">
          <ac:chgData name="Giuseppe Marchi" userId="420a7873-8e46-4baf-9253-7d91d00756a1" providerId="ADAL" clId="{D6902242-0A52-4D96-B1D3-729F130A4599}" dt="2019-10-18T08:42:19.995" v="1073" actId="1076"/>
          <ac:spMkLst>
            <pc:docMk/>
            <pc:sldMk cId="1374065712" sldId="273"/>
            <ac:spMk id="3" creationId="{B73DC203-20C1-4CD9-9E53-FC4B180D896C}"/>
          </ac:spMkLst>
        </pc:spChg>
        <pc:picChg chg="add mod">
          <ac:chgData name="Giuseppe Marchi" userId="420a7873-8e46-4baf-9253-7d91d00756a1" providerId="ADAL" clId="{D6902242-0A52-4D96-B1D3-729F130A4599}" dt="2019-10-18T08:40:40.355" v="1001" actId="1076"/>
          <ac:picMkLst>
            <pc:docMk/>
            <pc:sldMk cId="1374065712" sldId="273"/>
            <ac:picMk id="2" creationId="{493C6FD0-CD9B-481D-B6BD-90DA9DE0A1C5}"/>
          </ac:picMkLst>
        </pc:picChg>
        <pc:picChg chg="add">
          <ac:chgData name="Giuseppe Marchi" userId="420a7873-8e46-4baf-9253-7d91d00756a1" providerId="ADAL" clId="{D6902242-0A52-4D96-B1D3-729F130A4599}" dt="2019-10-18T08:43:04.127" v="1077"/>
          <ac:picMkLst>
            <pc:docMk/>
            <pc:sldMk cId="1374065712" sldId="273"/>
            <ac:picMk id="4" creationId="{8FC1B7CD-4D5E-46E9-990D-83E04E823F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0BA3AB-CF4C-4EC6-9464-EB3EC822CE4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B7F1D66-D12F-4094-94B6-95A1D985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8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A3AB-CF4C-4EC6-9464-EB3EC822CE4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1D66-D12F-4094-94B6-95A1D985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6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0BA3AB-CF4C-4EC6-9464-EB3EC822CE4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B7F1D66-D12F-4094-94B6-95A1D985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2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A3AB-CF4C-4EC6-9464-EB3EC822CE4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B7F1D66-D12F-4094-94B6-95A1D985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5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0BA3AB-CF4C-4EC6-9464-EB3EC822CE4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B7F1D66-D12F-4094-94B6-95A1D985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A3AB-CF4C-4EC6-9464-EB3EC822CE4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1D66-D12F-4094-94B6-95A1D985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1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A3AB-CF4C-4EC6-9464-EB3EC822CE4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1D66-D12F-4094-94B6-95A1D985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0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A3AB-CF4C-4EC6-9464-EB3EC822CE4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1D66-D12F-4094-94B6-95A1D98568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8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A3AB-CF4C-4EC6-9464-EB3EC822CE4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1D66-D12F-4094-94B6-95A1D985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5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0BA3AB-CF4C-4EC6-9464-EB3EC822CE4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B7F1D66-D12F-4094-94B6-95A1D985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A3AB-CF4C-4EC6-9464-EB3EC822CE4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1D66-D12F-4094-94B6-95A1D985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0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30BA3AB-CF4C-4EC6-9464-EB3EC822CE4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7F1D66-D12F-4094-94B6-95A1D98568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468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ppeDotNe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2047-B18B-49E7-BBAB-D2C65B07C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CONNECT SPFX WITH SECURED APIS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C884E-36FA-4C81-94F3-046F9E95A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67727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2"/>
                </a:solidFill>
              </a:rPr>
              <a:t>Giuseppe marchi – dev4side</a:t>
            </a:r>
          </a:p>
          <a:p>
            <a:r>
              <a:rPr lang="it-IT" sz="1200" dirty="0">
                <a:solidFill>
                  <a:schemeClr val="bg2"/>
                </a:solidFill>
              </a:rPr>
              <a:t>www.peppedotnet.it - </a:t>
            </a:r>
            <a:r>
              <a:rPr lang="en-US" sz="1200" dirty="0">
                <a:solidFill>
                  <a:schemeClr val="bg2"/>
                </a:solidFill>
              </a:rPr>
              <a:t>www.dev4side.com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rack, red&#10;&#10;Description automatically generated">
            <a:extLst>
              <a:ext uri="{FF2B5EF4-FFF2-40B4-BE49-F238E27FC236}">
                <a16:creationId xmlns:a16="http://schemas.microsoft.com/office/drawing/2014/main" id="{19FA94F3-8C2D-4224-86A5-1F26834D4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3" y="983704"/>
            <a:ext cx="11283519" cy="3046551"/>
          </a:xfrm>
          <a:prstGeom prst="rect">
            <a:avLst/>
          </a:prstGeom>
        </p:spPr>
      </p:pic>
      <p:pic>
        <p:nvPicPr>
          <p:cNvPr id="7" name="Picture 6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5D7536B3-C3CD-4FBD-AFC7-228F4DB49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59" y="0"/>
            <a:ext cx="1641926" cy="4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6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9F88-11A9-4071-815C-51764D6A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Calling</a:t>
            </a:r>
            <a:r>
              <a:rPr lang="it-IT" dirty="0"/>
              <a:t> </a:t>
            </a:r>
            <a:r>
              <a:rPr lang="it-IT" dirty="0" err="1"/>
              <a:t>enterprise</a:t>
            </a:r>
            <a:r>
              <a:rPr lang="it-IT" dirty="0"/>
              <a:t> </a:t>
            </a:r>
            <a:r>
              <a:rPr lang="it-IT" dirty="0" err="1"/>
              <a:t>apis</a:t>
            </a:r>
            <a:r>
              <a:rPr lang="it-IT" dirty="0"/>
              <a:t> – How 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8044-1BE5-4C7B-A930-E1F1D0B7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t-IT" dirty="0" err="1"/>
              <a:t>Secure</a:t>
            </a:r>
            <a:r>
              <a:rPr lang="it-IT" dirty="0"/>
              <a:t> the API with a new Azure AD app </a:t>
            </a:r>
            <a:r>
              <a:rPr lang="it-IT" dirty="0" err="1"/>
              <a:t>registration</a:t>
            </a:r>
            <a:endParaRPr lang="it-IT" dirty="0"/>
          </a:p>
          <a:p>
            <a:r>
              <a:rPr lang="it-IT" dirty="0" err="1"/>
              <a:t>Enable</a:t>
            </a:r>
            <a:r>
              <a:rPr lang="it-IT" dirty="0"/>
              <a:t> CORS</a:t>
            </a:r>
          </a:p>
          <a:p>
            <a:r>
              <a:rPr lang="it-IT" dirty="0" err="1"/>
              <a:t>Insert</a:t>
            </a:r>
            <a:r>
              <a:rPr lang="it-IT" dirty="0"/>
              <a:t> the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permission</a:t>
            </a:r>
            <a:r>
              <a:rPr lang="it-IT" dirty="0"/>
              <a:t> inside package-</a:t>
            </a:r>
            <a:r>
              <a:rPr lang="it-IT" dirty="0" err="1"/>
              <a:t>solution.json</a:t>
            </a:r>
            <a:endParaRPr lang="it-IT" dirty="0"/>
          </a:p>
          <a:p>
            <a:r>
              <a:rPr lang="it-IT" dirty="0"/>
              <a:t>Build and </a:t>
            </a:r>
            <a:r>
              <a:rPr lang="it-IT" dirty="0" err="1"/>
              <a:t>deploy</a:t>
            </a:r>
            <a:r>
              <a:rPr lang="it-IT" dirty="0"/>
              <a:t> the </a:t>
            </a:r>
            <a:r>
              <a:rPr lang="it-IT" dirty="0" err="1"/>
              <a:t>solution</a:t>
            </a:r>
            <a:r>
              <a:rPr lang="it-IT" dirty="0"/>
              <a:t> in the app </a:t>
            </a:r>
            <a:r>
              <a:rPr lang="it-IT" dirty="0" err="1"/>
              <a:t>catalog</a:t>
            </a:r>
            <a:endParaRPr lang="it-IT" dirty="0"/>
          </a:p>
          <a:p>
            <a:r>
              <a:rPr lang="it-IT" dirty="0" err="1"/>
              <a:t>Approve</a:t>
            </a:r>
            <a:r>
              <a:rPr lang="it-IT" dirty="0"/>
              <a:t> the </a:t>
            </a:r>
            <a:r>
              <a:rPr lang="it-IT" dirty="0" err="1"/>
              <a:t>requested</a:t>
            </a:r>
            <a:r>
              <a:rPr lang="it-IT" dirty="0"/>
              <a:t> </a:t>
            </a:r>
            <a:r>
              <a:rPr lang="it-IT" dirty="0" err="1"/>
              <a:t>permissions</a:t>
            </a:r>
            <a:r>
              <a:rPr lang="it-IT" dirty="0"/>
              <a:t> from SharePoint Administration </a:t>
            </a:r>
            <a:r>
              <a:rPr lang="it-IT" dirty="0" err="1"/>
              <a:t>portal</a:t>
            </a:r>
            <a:endParaRPr lang="it-IT" dirty="0"/>
          </a:p>
          <a:p>
            <a:r>
              <a:rPr lang="it-IT" dirty="0"/>
              <a:t>…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start debugging!</a:t>
            </a:r>
          </a:p>
          <a:p>
            <a:endParaRPr lang="it-IT" dirty="0"/>
          </a:p>
          <a:p>
            <a:endParaRPr lang="en-US" dirty="0"/>
          </a:p>
        </p:txBody>
      </p:sp>
      <p:pic>
        <p:nvPicPr>
          <p:cNvPr id="4" name="Picture 3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E85F7341-9E26-412B-8FBF-1419B6B36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59" y="-13157"/>
            <a:ext cx="1641926" cy="4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8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20BC-79F5-437D-8E81-3A0539F09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4A540-880B-437F-B84F-9363F161B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How to call </a:t>
            </a:r>
            <a:r>
              <a:rPr lang="it-IT" dirty="0" err="1"/>
              <a:t>enterprise</a:t>
            </a:r>
            <a:r>
              <a:rPr lang="it-IT" dirty="0"/>
              <a:t> </a:t>
            </a:r>
            <a:r>
              <a:rPr lang="it-IT" dirty="0" err="1"/>
              <a:t>apis</a:t>
            </a:r>
            <a:endParaRPr lang="en-US" dirty="0"/>
          </a:p>
        </p:txBody>
      </p:sp>
      <p:pic>
        <p:nvPicPr>
          <p:cNvPr id="4" name="Picture 3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C33F1890-6232-4091-8376-B7032CB7D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59" y="0"/>
            <a:ext cx="1641926" cy="4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2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DA00-E86D-4EB9-AEBB-347ACC53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Isolated</a:t>
            </a:r>
            <a:r>
              <a:rPr lang="it-IT" dirty="0"/>
              <a:t> web parts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2DCBB-822B-4F2A-B838-1DF0349A2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are </a:t>
            </a:r>
            <a:r>
              <a:rPr lang="it-IT" dirty="0" err="1"/>
              <a:t>these</a:t>
            </a:r>
            <a:r>
              <a:rPr lang="it-IT" dirty="0"/>
              <a:t>?</a:t>
            </a:r>
            <a:endParaRPr lang="en-US" dirty="0"/>
          </a:p>
        </p:txBody>
      </p:sp>
      <p:pic>
        <p:nvPicPr>
          <p:cNvPr id="4" name="Picture 3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53627339-CF7C-4F2B-A491-07105D190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59" y="0"/>
            <a:ext cx="1641926" cy="4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6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51FF-F06C-4B59-A082-BD1585ED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Isoleted</a:t>
            </a:r>
            <a:r>
              <a:rPr lang="it-IT" dirty="0"/>
              <a:t> web parts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6F01D-A862-4F09-802A-60C1020C8B1C}"/>
              </a:ext>
            </a:extLst>
          </p:cNvPr>
          <p:cNvSpPr/>
          <p:nvPr/>
        </p:nvSpPr>
        <p:spPr>
          <a:xfrm>
            <a:off x="1019656" y="3032650"/>
            <a:ext cx="2289288" cy="193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Even though API is</a:t>
            </a:r>
          </a:p>
          <a:p>
            <a:pPr algn="ctr"/>
            <a:r>
              <a:rPr lang="en-US"/>
              <a:t>hosted in the same</a:t>
            </a:r>
          </a:p>
          <a:p>
            <a:pPr algn="ctr"/>
            <a:r>
              <a:rPr lang="en-US"/>
              <a:t>Azure AD, there’s</a:t>
            </a:r>
          </a:p>
          <a:p>
            <a:pPr algn="ctr"/>
            <a:r>
              <a:rPr lang="en-US"/>
              <a:t>no access to it by</a:t>
            </a:r>
          </a:p>
          <a:p>
            <a:pPr algn="ctr"/>
            <a:r>
              <a:rPr lang="en-US"/>
              <a:t>default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3F7E0-3F8F-4E28-A71D-4C8C8257AAF4}"/>
              </a:ext>
            </a:extLst>
          </p:cNvPr>
          <p:cNvSpPr/>
          <p:nvPr/>
        </p:nvSpPr>
        <p:spPr>
          <a:xfrm>
            <a:off x="3606071" y="3032650"/>
            <a:ext cx="2289288" cy="1934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will need to</a:t>
            </a:r>
          </a:p>
          <a:p>
            <a:pPr algn="ctr"/>
            <a:r>
              <a:rPr lang="en-US" dirty="0"/>
              <a:t>have tenant</a:t>
            </a:r>
          </a:p>
          <a:p>
            <a:pPr algn="ctr"/>
            <a:r>
              <a:rPr lang="en-US" dirty="0"/>
              <a:t>administration</a:t>
            </a:r>
          </a:p>
          <a:p>
            <a:pPr algn="ctr"/>
            <a:r>
              <a:rPr lang="en-US" dirty="0"/>
              <a:t>permission to grant</a:t>
            </a:r>
          </a:p>
          <a:p>
            <a:pPr algn="ctr"/>
            <a:r>
              <a:rPr lang="en-US" dirty="0"/>
              <a:t>access to APIs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342F6E-4895-4BEB-94A0-01124F2D500F}"/>
              </a:ext>
            </a:extLst>
          </p:cNvPr>
          <p:cNvSpPr/>
          <p:nvPr/>
        </p:nvSpPr>
        <p:spPr>
          <a:xfrm>
            <a:off x="6192486" y="3032649"/>
            <a:ext cx="2289288" cy="1934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Granted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permissions for the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API apply to all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customizations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running in the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tenant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A76CD-A47F-4905-B03B-711432E14F2E}"/>
              </a:ext>
            </a:extLst>
          </p:cNvPr>
          <p:cNvSpPr/>
          <p:nvPr/>
        </p:nvSpPr>
        <p:spPr>
          <a:xfrm>
            <a:off x="8778901" y="3032649"/>
            <a:ext cx="2289288" cy="19340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are hosting the API in a different Azure AD, you need admin consent (multi-tenant)</a:t>
            </a:r>
          </a:p>
        </p:txBody>
      </p:sp>
      <p:pic>
        <p:nvPicPr>
          <p:cNvPr id="8" name="Picture 7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2BFEF9AB-869A-46B3-9EE6-335798CBC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59" y="0"/>
            <a:ext cx="1641926" cy="402239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5CCBDEFB-E6D6-426C-B7E1-6358C3964AA8}"/>
              </a:ext>
            </a:extLst>
          </p:cNvPr>
          <p:cNvSpPr/>
          <p:nvPr/>
        </p:nvSpPr>
        <p:spPr>
          <a:xfrm>
            <a:off x="5537929" y="1976812"/>
            <a:ext cx="3677335" cy="4045727"/>
          </a:xfrm>
          <a:prstGeom prst="mathMultiply">
            <a:avLst>
              <a:gd name="adj1" fmla="val 1493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6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51FF-F06C-4B59-A082-BD1585ED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Isoleted</a:t>
            </a:r>
            <a:r>
              <a:rPr lang="it-IT" dirty="0"/>
              <a:t> web parts - Architecture</a:t>
            </a:r>
            <a:endParaRPr lang="en-US" dirty="0"/>
          </a:p>
        </p:txBody>
      </p:sp>
      <p:pic>
        <p:nvPicPr>
          <p:cNvPr id="8" name="Picture 7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2BFEF9AB-869A-46B3-9EE6-335798CBC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59" y="0"/>
            <a:ext cx="1641926" cy="402239"/>
          </a:xfrm>
          <a:prstGeom prst="rect">
            <a:avLst/>
          </a:prstGeom>
        </p:spPr>
      </p:pic>
      <p:pic>
        <p:nvPicPr>
          <p:cNvPr id="1028" name="Picture 4" descr="Architectural overview illustrating how isolated web parts work">
            <a:extLst>
              <a:ext uri="{FF2B5EF4-FFF2-40B4-BE49-F238E27FC236}">
                <a16:creationId xmlns:a16="http://schemas.microsoft.com/office/drawing/2014/main" id="{3F087454-B3CB-49CE-956B-A26566A9B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3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1BBB-BDC7-4469-B0FE-40E01722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Isolated</a:t>
            </a:r>
            <a:r>
              <a:rPr lang="it-IT" dirty="0"/>
              <a:t> web parts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BDA31-F0D8-4310-8117-C02E9653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t-IT" dirty="0"/>
              <a:t>The </a:t>
            </a:r>
            <a:r>
              <a:rPr lang="it-IT" dirty="0" err="1"/>
              <a:t>choice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isolated</a:t>
            </a:r>
            <a:r>
              <a:rPr lang="it-IT" dirty="0"/>
              <a:t> web part can be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new project generation or </a:t>
            </a:r>
            <a:r>
              <a:rPr lang="it-IT" dirty="0" err="1"/>
              <a:t>anytime</a:t>
            </a:r>
            <a:r>
              <a:rPr lang="it-IT" dirty="0"/>
              <a:t> </a:t>
            </a:r>
            <a:r>
              <a:rPr lang="it-IT" dirty="0" err="1"/>
              <a:t>modifying</a:t>
            </a:r>
            <a:r>
              <a:rPr lang="it-IT" dirty="0"/>
              <a:t> the </a:t>
            </a:r>
            <a:r>
              <a:rPr lang="it-IT" dirty="0" err="1"/>
              <a:t>property</a:t>
            </a:r>
            <a:r>
              <a:rPr lang="it-IT" dirty="0"/>
              <a:t> "</a:t>
            </a:r>
            <a:r>
              <a:rPr lang="it-IT" dirty="0" err="1"/>
              <a:t>isDomainIsolated</a:t>
            </a:r>
            <a:r>
              <a:rPr lang="it-IT" dirty="0"/>
              <a:t>" </a:t>
            </a:r>
            <a:r>
              <a:rPr lang="it-IT" dirty="0" err="1"/>
              <a:t>available</a:t>
            </a:r>
            <a:r>
              <a:rPr lang="it-IT" dirty="0"/>
              <a:t> inside package-</a:t>
            </a:r>
            <a:r>
              <a:rPr lang="it-IT" dirty="0" err="1"/>
              <a:t>solution.json</a:t>
            </a:r>
            <a:r>
              <a:rPr lang="it-IT" dirty="0"/>
              <a:t> file</a:t>
            </a:r>
          </a:p>
          <a:p>
            <a:pPr lvl="1"/>
            <a:r>
              <a:rPr lang="it-IT" dirty="0"/>
              <a:t>So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package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"domain </a:t>
            </a:r>
            <a:r>
              <a:rPr lang="it-IT" dirty="0" err="1"/>
              <a:t>isolated</a:t>
            </a:r>
            <a:r>
              <a:rPr lang="it-IT" dirty="0"/>
              <a:t>" !</a:t>
            </a:r>
          </a:p>
          <a:p>
            <a:r>
              <a:rPr lang="it-IT" dirty="0" err="1"/>
              <a:t>Isolated</a:t>
            </a:r>
            <a:r>
              <a:rPr lang="it-IT" dirty="0"/>
              <a:t> web parts </a:t>
            </a:r>
            <a:r>
              <a:rPr lang="it-IT" dirty="0" err="1"/>
              <a:t>run</a:t>
            </a:r>
            <a:r>
              <a:rPr lang="it-IT" dirty="0"/>
              <a:t> inside an </a:t>
            </a:r>
            <a:r>
              <a:rPr lang="it-IT" dirty="0" err="1"/>
              <a:t>iframe</a:t>
            </a:r>
            <a:endParaRPr lang="it-IT" dirty="0"/>
          </a:p>
          <a:p>
            <a:pPr lvl="1"/>
            <a:r>
              <a:rPr lang="it-IT" dirty="0" err="1"/>
              <a:t>Pay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UI and UX!</a:t>
            </a:r>
          </a:p>
          <a:p>
            <a:r>
              <a:rPr lang="it-IT" dirty="0"/>
              <a:t>A </a:t>
            </a:r>
            <a:r>
              <a:rPr lang="it-IT" dirty="0" err="1"/>
              <a:t>specific</a:t>
            </a:r>
            <a:r>
              <a:rPr lang="it-IT" dirty="0"/>
              <a:t> App </a:t>
            </a:r>
            <a:r>
              <a:rPr lang="it-IT" dirty="0" err="1"/>
              <a:t>Registration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inside </a:t>
            </a:r>
            <a:r>
              <a:rPr lang="it-IT" dirty="0" err="1"/>
              <a:t>your</a:t>
            </a:r>
            <a:r>
              <a:rPr lang="it-IT" dirty="0"/>
              <a:t> Azure AD once </a:t>
            </a:r>
            <a:r>
              <a:rPr lang="it-IT" dirty="0" err="1"/>
              <a:t>permissions</a:t>
            </a:r>
            <a:r>
              <a:rPr lang="it-IT" dirty="0"/>
              <a:t> are </a:t>
            </a:r>
            <a:r>
              <a:rPr lang="it-IT" dirty="0" err="1"/>
              <a:t>approved</a:t>
            </a:r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revert</a:t>
            </a:r>
            <a:r>
              <a:rPr lang="it-IT" dirty="0"/>
              <a:t> back an </a:t>
            </a:r>
            <a:r>
              <a:rPr lang="it-IT" dirty="0" err="1"/>
              <a:t>isolated</a:t>
            </a:r>
            <a:r>
              <a:rPr lang="it-IT" dirty="0"/>
              <a:t> web part, </a:t>
            </a:r>
            <a:r>
              <a:rPr lang="it-IT" dirty="0" err="1"/>
              <a:t>remember</a:t>
            </a:r>
            <a:r>
              <a:rPr lang="it-IT" dirty="0"/>
              <a:t> to first </a:t>
            </a:r>
            <a:r>
              <a:rPr lang="it-IT" dirty="0" err="1"/>
              <a:t>remove</a:t>
            </a:r>
            <a:r>
              <a:rPr lang="it-IT" dirty="0"/>
              <a:t> the package from the App </a:t>
            </a:r>
            <a:r>
              <a:rPr lang="it-IT" dirty="0" err="1"/>
              <a:t>Catalog</a:t>
            </a:r>
            <a:endParaRPr lang="en-US" dirty="0"/>
          </a:p>
        </p:txBody>
      </p:sp>
      <p:pic>
        <p:nvPicPr>
          <p:cNvPr id="4" name="Picture 3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CAA957A3-9B53-4D26-BEC8-FC7394BC6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59" y="0"/>
            <a:ext cx="1641926" cy="4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3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3C6FD0-CD9B-481D-B6BD-90DA9DE0A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46" y="578900"/>
            <a:ext cx="5388632" cy="61475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3DC203-20C1-4CD9-9E53-FC4B180D896C}"/>
              </a:ext>
            </a:extLst>
          </p:cNvPr>
          <p:cNvSpPr txBox="1"/>
          <p:nvPr/>
        </p:nvSpPr>
        <p:spPr>
          <a:xfrm>
            <a:off x="6637623" y="2921168"/>
            <a:ext cx="45752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Sample code on </a:t>
            </a:r>
            <a:r>
              <a:rPr lang="it-IT" sz="3600" dirty="0" err="1"/>
              <a:t>Github</a:t>
            </a:r>
            <a:endParaRPr lang="it-IT" sz="3600" dirty="0"/>
          </a:p>
          <a:p>
            <a:r>
              <a:rPr lang="en-US" sz="24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https://github.com/PeppeDotNet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4" name="Picture 3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8FC1B7CD-4D5E-46E9-990D-83E04E823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59" y="0"/>
            <a:ext cx="1641926" cy="4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6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2047-B18B-49E7-BBAB-D2C65B07C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THX </a:t>
            </a:r>
            <a:r>
              <a:rPr lang="it-IT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C884E-36FA-4C81-94F3-046F9E95A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</a:rPr>
              <a:t>Giuseppe marchi – dev4side</a:t>
            </a:r>
            <a:endParaRPr lang="en-US" dirty="0">
              <a:solidFill>
                <a:schemeClr val="bg2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rack, red&#10;&#10;Description automatically generated">
            <a:extLst>
              <a:ext uri="{FF2B5EF4-FFF2-40B4-BE49-F238E27FC236}">
                <a16:creationId xmlns:a16="http://schemas.microsoft.com/office/drawing/2014/main" id="{19FA94F3-8C2D-4224-86A5-1F26834D4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3" y="983704"/>
            <a:ext cx="11283519" cy="3046551"/>
          </a:xfrm>
          <a:prstGeom prst="rect">
            <a:avLst/>
          </a:prstGeom>
        </p:spPr>
      </p:pic>
      <p:pic>
        <p:nvPicPr>
          <p:cNvPr id="7" name="Picture 6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5D7536B3-C3CD-4FBD-AFC7-228F4DB49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59" y="0"/>
            <a:ext cx="1641926" cy="4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4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024E-48BA-4951-9BAE-70C11206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Hello, i </a:t>
            </a:r>
            <a:r>
              <a:rPr lang="it-IT" dirty="0" err="1"/>
              <a:t>am</a:t>
            </a:r>
            <a:r>
              <a:rPr lang="it-IT" dirty="0"/>
              <a:t> </a:t>
            </a:r>
            <a:r>
              <a:rPr lang="it-IT" dirty="0" err="1"/>
              <a:t>peppe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B70EC0-42D7-43C0-9C1D-3061E6B56FC2}"/>
              </a:ext>
            </a:extLst>
          </p:cNvPr>
          <p:cNvSpPr txBox="1">
            <a:spLocks/>
          </p:cNvSpPr>
          <p:nvPr/>
        </p:nvSpPr>
        <p:spPr>
          <a:xfrm>
            <a:off x="426721" y="2076450"/>
            <a:ext cx="11369038" cy="4232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Founder of Dev4Side S.r.l. </a:t>
            </a:r>
          </a:p>
          <a:p>
            <a:r>
              <a:rPr lang="en-US" dirty="0"/>
              <a:t>Microsoft MVP for 10 years in a row</a:t>
            </a:r>
          </a:p>
          <a:p>
            <a:r>
              <a:rPr lang="en-US" dirty="0"/>
              <a:t>Speaker on community of official Microsoft events in Italy</a:t>
            </a:r>
          </a:p>
          <a:p>
            <a:r>
              <a:rPr lang="en-US" dirty="0"/>
              <a:t>"</a:t>
            </a:r>
            <a:r>
              <a:rPr lang="en-US" dirty="0" err="1"/>
              <a:t>SharePointer</a:t>
            </a:r>
            <a:r>
              <a:rPr lang="en-US" dirty="0"/>
              <a:t>" from 2005</a:t>
            </a:r>
          </a:p>
          <a:p>
            <a:r>
              <a:rPr lang="en-US" dirty="0"/>
              <a:t>Father of </a:t>
            </a:r>
            <a:r>
              <a:rPr lang="en-US" u="sng" dirty="0"/>
              <a:t>www.peppedotnet.it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Office 365 advisor for </a:t>
            </a:r>
            <a:r>
              <a:rPr lang="en-US" u="sng" dirty="0"/>
              <a:t>www.office365italia.com</a:t>
            </a:r>
            <a:r>
              <a:rPr lang="en-US" dirty="0"/>
              <a:t>  </a:t>
            </a:r>
          </a:p>
          <a:p>
            <a:r>
              <a:rPr lang="en-US" dirty="0"/>
              <a:t>Author of the book "Pocket C#“ - </a:t>
            </a:r>
            <a:r>
              <a:rPr lang="en-US" dirty="0" err="1"/>
              <a:t>Apogeo</a:t>
            </a:r>
            <a:endParaRPr lang="en-US" dirty="0"/>
          </a:p>
          <a:p>
            <a:r>
              <a:rPr lang="en-US" dirty="0"/>
              <a:t>One of the SharePoint and Office 365 influencers (for 2014 e 2015)</a:t>
            </a:r>
            <a:br>
              <a:rPr lang="en-US" dirty="0"/>
            </a:br>
            <a:endParaRPr lang="en-US" dirty="0"/>
          </a:p>
          <a:p>
            <a:endParaRPr lang="it-IT" dirty="0"/>
          </a:p>
        </p:txBody>
      </p:sp>
      <p:pic>
        <p:nvPicPr>
          <p:cNvPr id="8" name="Picture 2" descr="https://www.cloudconferenceitalia.it/2018/images/2018/08/07/giuseppe_marchi.jpg">
            <a:extLst>
              <a:ext uri="{FF2B5EF4-FFF2-40B4-BE49-F238E27FC236}">
                <a16:creationId xmlns:a16="http://schemas.microsoft.com/office/drawing/2014/main" id="{92DFF7F2-25D7-435F-854E-A5C0E415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483" y="2076450"/>
            <a:ext cx="2029795" cy="202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0693C018-C85F-499E-95B9-7610837D3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59" y="0"/>
            <a:ext cx="1641926" cy="4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1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BECA-7DB8-48F3-99F6-CD5CC48A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6171F-A696-48F3-823F-25286C96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it-IT" sz="2400" dirty="0"/>
              <a:t>CALLING THIRD PARTY APIS</a:t>
            </a:r>
          </a:p>
          <a:p>
            <a:r>
              <a:rPr lang="it-IT" sz="2400" dirty="0"/>
              <a:t>CALLING SHAREPOINT REST APIS</a:t>
            </a:r>
          </a:p>
          <a:p>
            <a:r>
              <a:rPr lang="it-IT" sz="2400" dirty="0"/>
              <a:t>CALLING GRAPH APIS</a:t>
            </a:r>
          </a:p>
          <a:p>
            <a:r>
              <a:rPr lang="it-IT" sz="2400" dirty="0"/>
              <a:t>CALLING ENTERPRISE APIS</a:t>
            </a:r>
          </a:p>
          <a:p>
            <a:r>
              <a:rPr lang="it-IT" sz="2400" dirty="0"/>
              <a:t>ISOLETED WEB PARTS</a:t>
            </a:r>
            <a:endParaRPr lang="en-US" sz="2400" dirty="0"/>
          </a:p>
        </p:txBody>
      </p:sp>
      <p:pic>
        <p:nvPicPr>
          <p:cNvPr id="4" name="Picture 3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B3A8B152-39D2-4502-868B-BA8A556F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59" y="-13157"/>
            <a:ext cx="1641926" cy="4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1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20BC-79F5-437D-8E81-3A0539F09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4A540-880B-437F-B84F-9363F161B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How to call </a:t>
            </a:r>
            <a:r>
              <a:rPr lang="it-IT" dirty="0" err="1"/>
              <a:t>third</a:t>
            </a:r>
            <a:r>
              <a:rPr lang="it-IT" dirty="0"/>
              <a:t> party </a:t>
            </a:r>
            <a:r>
              <a:rPr lang="it-IT" dirty="0" err="1"/>
              <a:t>apis</a:t>
            </a:r>
            <a:r>
              <a:rPr lang="it-IT" dirty="0"/>
              <a:t> (</a:t>
            </a:r>
            <a:r>
              <a:rPr lang="it-IT" dirty="0" err="1"/>
              <a:t>anonymous</a:t>
            </a:r>
            <a:r>
              <a:rPr lang="it-IT" dirty="0"/>
              <a:t>) and </a:t>
            </a:r>
            <a:r>
              <a:rPr lang="it-IT" dirty="0" err="1"/>
              <a:t>sharepoint</a:t>
            </a:r>
            <a:r>
              <a:rPr lang="it-IT" dirty="0"/>
              <a:t> </a:t>
            </a:r>
            <a:r>
              <a:rPr lang="it-IT" dirty="0" err="1"/>
              <a:t>rest</a:t>
            </a:r>
            <a:r>
              <a:rPr lang="it-IT" dirty="0"/>
              <a:t> </a:t>
            </a:r>
            <a:r>
              <a:rPr lang="it-IT" dirty="0" err="1"/>
              <a:t>apis</a:t>
            </a:r>
            <a:endParaRPr lang="en-US" dirty="0"/>
          </a:p>
        </p:txBody>
      </p:sp>
      <p:pic>
        <p:nvPicPr>
          <p:cNvPr id="4" name="Picture 3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5EA0392F-1F74-413A-AE4B-408652915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59" y="0"/>
            <a:ext cx="1641926" cy="4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2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6B2B-81B7-487A-AA06-F1D708FC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Calling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apis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7AD12-5589-43C8-B574-B5DC50F28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considerations</a:t>
            </a:r>
            <a:endParaRPr lang="en-US" dirty="0"/>
          </a:p>
        </p:txBody>
      </p:sp>
      <p:pic>
        <p:nvPicPr>
          <p:cNvPr id="4" name="Picture 3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941E80FB-42E2-4949-94EA-6118B2B48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59" y="0"/>
            <a:ext cx="1641926" cy="4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3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51FF-F06C-4B59-A082-BD1585ED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Calling</a:t>
            </a:r>
            <a:r>
              <a:rPr lang="it-IT"/>
              <a:t> GRAPH </a:t>
            </a:r>
            <a:r>
              <a:rPr lang="it-IT" dirty="0" err="1"/>
              <a:t>apis</a:t>
            </a:r>
            <a:r>
              <a:rPr lang="it-IT" dirty="0"/>
              <a:t> - </a:t>
            </a:r>
            <a:r>
              <a:rPr lang="it-IT" dirty="0" err="1"/>
              <a:t>Considerations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3F7E0-3F8F-4E28-A71D-4C8C8257AAF4}"/>
              </a:ext>
            </a:extLst>
          </p:cNvPr>
          <p:cNvSpPr/>
          <p:nvPr/>
        </p:nvSpPr>
        <p:spPr>
          <a:xfrm>
            <a:off x="1027335" y="3032651"/>
            <a:ext cx="2289288" cy="1934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will need to</a:t>
            </a:r>
          </a:p>
          <a:p>
            <a:pPr algn="ctr"/>
            <a:r>
              <a:rPr lang="en-US" dirty="0"/>
              <a:t>have tenant</a:t>
            </a:r>
          </a:p>
          <a:p>
            <a:pPr algn="ctr"/>
            <a:r>
              <a:rPr lang="en-US" dirty="0"/>
              <a:t>administration</a:t>
            </a:r>
          </a:p>
          <a:p>
            <a:pPr algn="ctr"/>
            <a:r>
              <a:rPr lang="en-US" dirty="0"/>
              <a:t>permission to grant</a:t>
            </a:r>
          </a:p>
          <a:p>
            <a:pPr algn="ctr"/>
            <a:r>
              <a:rPr lang="en-US" dirty="0"/>
              <a:t>access to Graph APIs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342F6E-4895-4BEB-94A0-01124F2D500F}"/>
              </a:ext>
            </a:extLst>
          </p:cNvPr>
          <p:cNvSpPr/>
          <p:nvPr/>
        </p:nvSpPr>
        <p:spPr>
          <a:xfrm>
            <a:off x="3613750" y="3032650"/>
            <a:ext cx="2289288" cy="1934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Granted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permissions for the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Graph API apply to all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customizations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running in the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tenant</a:t>
            </a:r>
          </a:p>
        </p:txBody>
      </p:sp>
      <p:pic>
        <p:nvPicPr>
          <p:cNvPr id="8" name="Picture 7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2BFEF9AB-869A-46B3-9EE6-335798CBC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59" y="0"/>
            <a:ext cx="1641926" cy="4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5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6B2B-81B7-487A-AA06-F1D708FC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Calling</a:t>
            </a:r>
            <a:r>
              <a:rPr lang="it-IT" dirty="0"/>
              <a:t> </a:t>
            </a:r>
            <a:r>
              <a:rPr lang="it-IT" dirty="0" err="1"/>
              <a:t>enterprise</a:t>
            </a:r>
            <a:r>
              <a:rPr lang="it-IT" dirty="0"/>
              <a:t> </a:t>
            </a:r>
            <a:r>
              <a:rPr lang="it-IT" dirty="0" err="1"/>
              <a:t>apis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7AD12-5589-43C8-B574-B5DC50F28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considerations</a:t>
            </a:r>
            <a:r>
              <a:rPr lang="it-IT" dirty="0"/>
              <a:t> and </a:t>
            </a:r>
            <a:r>
              <a:rPr lang="it-IT" dirty="0" err="1"/>
              <a:t>architecture</a:t>
            </a:r>
            <a:endParaRPr lang="en-US" dirty="0"/>
          </a:p>
        </p:txBody>
      </p:sp>
      <p:pic>
        <p:nvPicPr>
          <p:cNvPr id="4" name="Picture 3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941E80FB-42E2-4949-94EA-6118B2B48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59" y="0"/>
            <a:ext cx="1641926" cy="4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2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51FF-F06C-4B59-A082-BD1585ED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Calling</a:t>
            </a:r>
            <a:r>
              <a:rPr lang="it-IT" dirty="0"/>
              <a:t> </a:t>
            </a:r>
            <a:r>
              <a:rPr lang="it-IT" dirty="0" err="1"/>
              <a:t>enterprise</a:t>
            </a:r>
            <a:r>
              <a:rPr lang="it-IT" dirty="0"/>
              <a:t> </a:t>
            </a:r>
            <a:r>
              <a:rPr lang="it-IT" dirty="0" err="1"/>
              <a:t>apis</a:t>
            </a:r>
            <a:r>
              <a:rPr lang="it-IT" dirty="0"/>
              <a:t> - </a:t>
            </a:r>
            <a:r>
              <a:rPr lang="it-IT" dirty="0" err="1"/>
              <a:t>Considerations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6F01D-A862-4F09-802A-60C1020C8B1C}"/>
              </a:ext>
            </a:extLst>
          </p:cNvPr>
          <p:cNvSpPr/>
          <p:nvPr/>
        </p:nvSpPr>
        <p:spPr>
          <a:xfrm>
            <a:off x="1019656" y="3032650"/>
            <a:ext cx="2289288" cy="193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Even though API is</a:t>
            </a:r>
          </a:p>
          <a:p>
            <a:pPr algn="ctr"/>
            <a:r>
              <a:rPr lang="en-US"/>
              <a:t>hosted in the same</a:t>
            </a:r>
          </a:p>
          <a:p>
            <a:pPr algn="ctr"/>
            <a:r>
              <a:rPr lang="en-US"/>
              <a:t>Azure AD, there’s</a:t>
            </a:r>
          </a:p>
          <a:p>
            <a:pPr algn="ctr"/>
            <a:r>
              <a:rPr lang="en-US"/>
              <a:t>no access to it by</a:t>
            </a:r>
          </a:p>
          <a:p>
            <a:pPr algn="ctr"/>
            <a:r>
              <a:rPr lang="en-US"/>
              <a:t>default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3F7E0-3F8F-4E28-A71D-4C8C8257AAF4}"/>
              </a:ext>
            </a:extLst>
          </p:cNvPr>
          <p:cNvSpPr/>
          <p:nvPr/>
        </p:nvSpPr>
        <p:spPr>
          <a:xfrm>
            <a:off x="3606071" y="3032650"/>
            <a:ext cx="2289288" cy="1934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will need to</a:t>
            </a:r>
          </a:p>
          <a:p>
            <a:pPr algn="ctr"/>
            <a:r>
              <a:rPr lang="en-US" dirty="0"/>
              <a:t>have tenant</a:t>
            </a:r>
          </a:p>
          <a:p>
            <a:pPr algn="ctr"/>
            <a:r>
              <a:rPr lang="en-US" dirty="0"/>
              <a:t>administration</a:t>
            </a:r>
          </a:p>
          <a:p>
            <a:pPr algn="ctr"/>
            <a:r>
              <a:rPr lang="en-US" dirty="0"/>
              <a:t>permission to grant</a:t>
            </a:r>
          </a:p>
          <a:p>
            <a:pPr algn="ctr"/>
            <a:r>
              <a:rPr lang="en-US" dirty="0"/>
              <a:t>access to APIs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342F6E-4895-4BEB-94A0-01124F2D500F}"/>
              </a:ext>
            </a:extLst>
          </p:cNvPr>
          <p:cNvSpPr/>
          <p:nvPr/>
        </p:nvSpPr>
        <p:spPr>
          <a:xfrm>
            <a:off x="6192486" y="3032649"/>
            <a:ext cx="2289288" cy="1934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Granted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permissions for the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API apply to all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customizations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running in the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tenant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A76CD-A47F-4905-B03B-711432E14F2E}"/>
              </a:ext>
            </a:extLst>
          </p:cNvPr>
          <p:cNvSpPr/>
          <p:nvPr/>
        </p:nvSpPr>
        <p:spPr>
          <a:xfrm>
            <a:off x="8778901" y="3032649"/>
            <a:ext cx="2289288" cy="19340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are hosting the API in a different Azure AD, you need admin consent (multi-tenant)</a:t>
            </a:r>
          </a:p>
        </p:txBody>
      </p:sp>
      <p:pic>
        <p:nvPicPr>
          <p:cNvPr id="8" name="Picture 7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2BFEF9AB-869A-46B3-9EE6-335798CBC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59" y="0"/>
            <a:ext cx="1641926" cy="4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8632DD-22A4-43AD-8435-D7E27F95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72" y="607447"/>
            <a:ext cx="11351059" cy="5798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A4177-699D-4973-9436-7E299C87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architecture</a:t>
            </a:r>
            <a:endParaRPr lang="en-US" dirty="0"/>
          </a:p>
        </p:txBody>
      </p:sp>
      <p:pic>
        <p:nvPicPr>
          <p:cNvPr id="24" name="Picture 23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A0CA9FA5-976F-4BF6-A00F-11F6164A5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59" y="-13157"/>
            <a:ext cx="1641926" cy="4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5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486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Gill Sans MT</vt:lpstr>
      <vt:lpstr>Wingdings 2</vt:lpstr>
      <vt:lpstr>Dividend</vt:lpstr>
      <vt:lpstr>CONNECT SPFX WITH SECURED APIS</vt:lpstr>
      <vt:lpstr>Hello, i am peppe</vt:lpstr>
      <vt:lpstr>Agenda</vt:lpstr>
      <vt:lpstr>demo</vt:lpstr>
      <vt:lpstr>Calling graph apis</vt:lpstr>
      <vt:lpstr>Calling GRAPH apis - Considerations</vt:lpstr>
      <vt:lpstr>Calling enterprise apis</vt:lpstr>
      <vt:lpstr>Calling enterprise apis - Considerations</vt:lpstr>
      <vt:lpstr>architecture</vt:lpstr>
      <vt:lpstr>Calling enterprise apis – How to</vt:lpstr>
      <vt:lpstr>demo</vt:lpstr>
      <vt:lpstr>Isolated web parts</vt:lpstr>
      <vt:lpstr>Isoleted web parts</vt:lpstr>
      <vt:lpstr>Isoleted web parts - Architecture</vt:lpstr>
      <vt:lpstr>Isolated web parts</vt:lpstr>
      <vt:lpstr>PowerPoint Presentation</vt:lpstr>
      <vt:lpstr>THX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SPFX WITH SECURED APIS</dc:title>
  <dc:creator>Giuseppe Marchi</dc:creator>
  <cp:lastModifiedBy>Giuseppe Marchi</cp:lastModifiedBy>
  <cp:revision>1</cp:revision>
  <dcterms:created xsi:type="dcterms:W3CDTF">2019-10-10T20:32:57Z</dcterms:created>
  <dcterms:modified xsi:type="dcterms:W3CDTF">2019-10-18T11:55:46Z</dcterms:modified>
</cp:coreProperties>
</file>