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4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B794-CBB8-4675-89EF-64900E03584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Web Platform for Digital Deployment of Virtual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Plamen Kolev</a:t>
            </a:r>
          </a:p>
        </p:txBody>
      </p:sp>
    </p:spTree>
    <p:extLst>
      <p:ext uri="{BB962C8B-B14F-4D97-AF65-F5344CB8AC3E}">
        <p14:creationId xmlns:p14="http://schemas.microsoft.com/office/powerpoint/2010/main" val="38982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r="164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85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GB" sz="1900"/>
              <a:t>Aim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900"/>
              <a:t> Give developers a platform for easy deployment, management and monitoring of virtual servers</a:t>
            </a:r>
          </a:p>
          <a:p>
            <a:pPr marL="0" indent="0">
              <a:lnSpc>
                <a:spcPct val="70000"/>
              </a:lnSpc>
              <a:buNone/>
            </a:pPr>
            <a:endParaRPr lang="en-GB" sz="1900"/>
          </a:p>
          <a:p>
            <a:pPr marL="0" indent="0">
              <a:lnSpc>
                <a:spcPct val="70000"/>
              </a:lnSpc>
              <a:buNone/>
            </a:pPr>
            <a:r>
              <a:rPr lang="en-GB" sz="1900"/>
              <a:t>Objectives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900"/>
              <a:t>Provide a platform that makes it convenient to manage the following from a web interface</a:t>
            </a:r>
          </a:p>
          <a:p>
            <a:pPr>
              <a:lnSpc>
                <a:spcPct val="70000"/>
              </a:lnSpc>
            </a:pPr>
            <a:r>
              <a:rPr lang="en-GB" sz="1900" dirty="0"/>
              <a:t>Deploy a virtual machine of the user's choice quickly by filling minimal amount of details</a:t>
            </a:r>
            <a:endParaRPr lang="en-GB" sz="1900"/>
          </a:p>
          <a:p>
            <a:pPr>
              <a:lnSpc>
                <a:spcPct val="70000"/>
              </a:lnSpc>
            </a:pPr>
            <a:r>
              <a:rPr lang="en-GB" sz="1900" dirty="0"/>
              <a:t>Configure firewall settings</a:t>
            </a:r>
            <a:endParaRPr lang="en-GB" sz="1900"/>
          </a:p>
          <a:p>
            <a:pPr>
              <a:lnSpc>
                <a:spcPct val="70000"/>
              </a:lnSpc>
            </a:pPr>
            <a:r>
              <a:rPr lang="en-GB" sz="1900" dirty="0"/>
              <a:t>Allow console access ( Set up authentication credentials (SSH keys) for your instances )</a:t>
            </a:r>
            <a:endParaRPr lang="en-GB" sz="1900"/>
          </a:p>
          <a:p>
            <a:pPr>
              <a:lnSpc>
                <a:spcPct val="70000"/>
              </a:lnSpc>
            </a:pPr>
            <a:r>
              <a:rPr lang="en-GB" sz="1900" dirty="0"/>
              <a:t>Monitor disk/CPU usage of your virtual instances</a:t>
            </a:r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34964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46721" y="1370468"/>
            <a:ext cx="13455696" cy="6572131"/>
          </a:xfrm>
          <a:prstGeom prst="rect">
            <a:avLst/>
          </a:prstGeom>
          <a:solidFill>
            <a:srgbClr val="702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78" y="3592533"/>
            <a:ext cx="4504176" cy="338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87" y="4096036"/>
            <a:ext cx="3567550" cy="267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91" y="1370468"/>
            <a:ext cx="4855266" cy="3649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4815390"/>
            <a:ext cx="2881914" cy="2163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87" y="4115499"/>
            <a:ext cx="3264913" cy="2447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2789986"/>
            <a:ext cx="3401166" cy="255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31" y="1559480"/>
            <a:ext cx="3281349" cy="2461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35" y="2145919"/>
            <a:ext cx="2637496" cy="1978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6" y="5498686"/>
            <a:ext cx="2838601" cy="212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18" y="4994807"/>
            <a:ext cx="3265452" cy="24490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2" y="1483044"/>
            <a:ext cx="3640093" cy="273007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Setting up a server in 30 easy steps</a:t>
            </a:r>
          </a:p>
        </p:txBody>
      </p:sp>
    </p:spTree>
    <p:extLst>
      <p:ext uri="{BB962C8B-B14F-4D97-AF65-F5344CB8AC3E}">
        <p14:creationId xmlns:p14="http://schemas.microsoft.com/office/powerpoint/2010/main" val="18775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benefits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29526" cy="4351338"/>
          </a:xfrm>
        </p:spPr>
      </p:pic>
    </p:spTree>
    <p:extLst>
      <p:ext uri="{BB962C8B-B14F-4D97-AF65-F5344CB8AC3E}">
        <p14:creationId xmlns:p14="http://schemas.microsoft.com/office/powerpoint/2010/main" val="26306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Platform for Digital Deployment of Virtual Servers</vt:lpstr>
      <vt:lpstr>Goals</vt:lpstr>
      <vt:lpstr>Setting up a server in 30 easy steps</vt:lpstr>
      <vt:lpstr>The benefits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 Kolev (UG)</dc:creator>
  <cp:lastModifiedBy>John Hallagat</cp:lastModifiedBy>
  <cp:revision>18</cp:revision>
  <dcterms:created xsi:type="dcterms:W3CDTF">2016-10-25T10:18:36Z</dcterms:created>
  <dcterms:modified xsi:type="dcterms:W3CDTF">2016-10-30T08:40:45Z</dcterms:modified>
</cp:coreProperties>
</file>