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24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794-CBB8-4675-89EF-64900E035843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55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794-CBB8-4675-89EF-64900E035843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24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794-CBB8-4675-89EF-64900E035843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36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794-CBB8-4675-89EF-64900E035843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2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794-CBB8-4675-89EF-64900E035843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53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794-CBB8-4675-89EF-64900E035843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51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794-CBB8-4675-89EF-64900E035843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9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794-CBB8-4675-89EF-64900E035843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45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794-CBB8-4675-89EF-64900E035843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62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794-CBB8-4675-89EF-64900E035843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90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794-CBB8-4675-89EF-64900E035843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2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9B794-CBB8-4675-89EF-64900E035843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96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Web Platform for Digital Deployment of Virtual Servers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dirty="0" smtClean="0"/>
              <a:t>Plamen Kolev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823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and How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Aim</a:t>
            </a:r>
          </a:p>
          <a:p>
            <a:pPr marL="0" indent="0">
              <a:buNone/>
            </a:pPr>
            <a:r>
              <a:rPr lang="en-GB" sz="2200" dirty="0" smtClean="0"/>
              <a:t> Give developers a platform for easy deployment, management and monitoring of virtual servers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Objectives</a:t>
            </a:r>
          </a:p>
          <a:p>
            <a:pPr marL="0" indent="0">
              <a:buNone/>
            </a:pPr>
            <a:r>
              <a:rPr lang="en-GB" sz="2100" dirty="0" smtClean="0"/>
              <a:t>Provide a platform that makes it more convenient to manage the following from a web interface</a:t>
            </a:r>
          </a:p>
          <a:p>
            <a:r>
              <a:rPr lang="en-GB" sz="1900" dirty="0" smtClean="0"/>
              <a:t>Deploy a virtual machine of the user's choice quickly by filling minimal amount of details</a:t>
            </a:r>
          </a:p>
          <a:p>
            <a:r>
              <a:rPr lang="en-GB" sz="1900" dirty="0" smtClean="0"/>
              <a:t>Configure firewall settings</a:t>
            </a:r>
          </a:p>
          <a:p>
            <a:r>
              <a:rPr lang="en-GB" sz="1900" dirty="0" smtClean="0"/>
              <a:t>Allow console access ( Set up authentication credentials (SSH keys) for your instances )</a:t>
            </a:r>
          </a:p>
          <a:p>
            <a:r>
              <a:rPr lang="en-GB" sz="1900" dirty="0" smtClean="0"/>
              <a:t>Monitor disk/CPU usage of your virtual instances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349640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46721" y="1370468"/>
            <a:ext cx="13455696" cy="6572131"/>
          </a:xfrm>
          <a:prstGeom prst="rect">
            <a:avLst/>
          </a:prstGeom>
          <a:solidFill>
            <a:srgbClr val="7024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78" y="3592533"/>
            <a:ext cx="4504176" cy="3385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487" y="4096036"/>
            <a:ext cx="3567550" cy="2677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291" y="1370468"/>
            <a:ext cx="4855266" cy="3649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3" y="4815390"/>
            <a:ext cx="2881914" cy="2163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087" y="4115499"/>
            <a:ext cx="3264913" cy="24476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3" y="2789986"/>
            <a:ext cx="3401166" cy="2550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731" y="1559480"/>
            <a:ext cx="3281349" cy="24610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235" y="2145919"/>
            <a:ext cx="2637496" cy="19781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26" y="5498686"/>
            <a:ext cx="2838601" cy="21289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118" y="4994807"/>
            <a:ext cx="3265452" cy="24490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32" y="1483044"/>
            <a:ext cx="3640093" cy="273007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/>
              <a:t>Setting up a server in 30 easy steps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755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629526" cy="4351338"/>
          </a:xfrm>
        </p:spPr>
      </p:pic>
    </p:spTree>
    <p:extLst>
      <p:ext uri="{BB962C8B-B14F-4D97-AF65-F5344CB8AC3E}">
        <p14:creationId xmlns:p14="http://schemas.microsoft.com/office/powerpoint/2010/main" val="26306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Web Platform for Digital Deployment of Virtual Servers</vt:lpstr>
      <vt:lpstr>Why and How</vt:lpstr>
      <vt:lpstr>Setting up a server in 30 easy steps</vt:lpstr>
      <vt:lpstr>PowerPoint Presentation</vt:lpstr>
    </vt:vector>
  </TitlesOfParts>
  <Company>Newcastle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Plamen Kolev (UG)</dc:creator>
  <cp:lastModifiedBy>Plamen Kolev (UG)</cp:lastModifiedBy>
  <cp:revision>13</cp:revision>
  <dcterms:created xsi:type="dcterms:W3CDTF">2016-10-25T10:18:36Z</dcterms:created>
  <dcterms:modified xsi:type="dcterms:W3CDTF">2016-10-25T10:51:10Z</dcterms:modified>
</cp:coreProperties>
</file>